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56" r:id="rId4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22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2022/10/28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2022/10/28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2022/10/28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2022/10/28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会津</a:t>
            </a:r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美里町長　様</a:t>
            </a:r>
            <a:endParaRPr kumimoji="1"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368410"/>
              </p:ext>
            </p:extLst>
          </p:nvPr>
        </p:nvGraphicFramePr>
        <p:xfrm>
          <a:off x="323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xmlns="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xmlns="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xmlns="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xmlns="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ja-JP" altLang="en-US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60312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7268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30845" y="1817601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  <a:endParaRPr kumimoji="1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4310767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  <a:endParaRPr kumimoji="1"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48478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273160"/>
              </p:ext>
            </p:extLst>
          </p:nvPr>
        </p:nvGraphicFramePr>
        <p:xfrm>
          <a:off x="323645" y="4987875"/>
          <a:ext cx="568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xmlns="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xmlns="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施設の住所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68009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（施設長記載）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  <a:endParaRPr kumimoji="1"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144574" y="216478"/>
            <a:ext cx="126460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様式</a:t>
            </a:r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第１－１</a:t>
            </a:r>
            <a:endParaRPr kumimoji="1" lang="en-US" altLang="ja-JP" sz="14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7037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会津美里町</a:t>
            </a:r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長　様</a:t>
            </a:r>
            <a:endParaRPr kumimoji="1"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323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xmlns="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xmlns="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xmlns="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xmlns="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ja-JP" altLang="en-US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6031271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7430845" y="1817601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  <a:endParaRPr kumimoji="1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65336" y="3469349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  <a:endParaRPr kumimoji="1"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48478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65336" y="470950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指定居宅介護支援事業者の長記載</a:t>
            </a:r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  <a:endParaRPr kumimoji="1"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158222" y="182182"/>
            <a:ext cx="126924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様式</a:t>
            </a:r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第１－２</a:t>
            </a:r>
            <a:endParaRPr kumimoji="1" lang="en-US" altLang="ja-JP" sz="14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268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40450A96-6C6D-4E78-A45A-F2F2681D8DF0}"/>
              </a:ext>
            </a:extLst>
          </p:cNvPr>
          <p:cNvSpPr txBox="1"/>
          <p:nvPr/>
        </p:nvSpPr>
        <p:spPr>
          <a:xfrm>
            <a:off x="323645" y="3886295"/>
            <a:ext cx="4584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（介護支援専門員記載）</a:t>
            </a:r>
            <a:endParaRPr lang="ja-JP" altLang="en-US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xmlns="" id="{E446628B-BA92-4F0F-BBE7-5ABF3A796D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019413"/>
              </p:ext>
            </p:extLst>
          </p:nvPr>
        </p:nvGraphicFramePr>
        <p:xfrm>
          <a:off x="323645" y="4258985"/>
          <a:ext cx="4621500" cy="31813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70000">
                  <a:extLst>
                    <a:ext uri="{9D8B030D-6E8A-4147-A177-3AD203B41FA5}">
                      <a16:colId xmlns:a16="http://schemas.microsoft.com/office/drawing/2014/main" xmlns="" val="2630434833"/>
                    </a:ext>
                  </a:extLst>
                </a:gridCol>
                <a:gridCol w="3451500">
                  <a:extLst>
                    <a:ext uri="{9D8B030D-6E8A-4147-A177-3AD203B41FA5}">
                      <a16:colId xmlns:a16="http://schemas.microsoft.com/office/drawing/2014/main" xmlns="" val="2716063421"/>
                    </a:ext>
                  </a:extLst>
                </a:gridCol>
              </a:tblGrid>
              <a:tr h="301308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74295" marR="74295" marT="37148" marB="3714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74295" marR="74295" marT="37148" marB="3714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4126085"/>
                  </a:ext>
                </a:extLst>
              </a:tr>
            </a:tbl>
          </a:graphicData>
        </a:graphic>
      </p:graphicFrame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916045"/>
              </p:ext>
            </p:extLst>
          </p:nvPr>
        </p:nvGraphicFramePr>
        <p:xfrm>
          <a:off x="323645" y="5149672"/>
          <a:ext cx="5926728" cy="127254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500438">
                  <a:extLst>
                    <a:ext uri="{9D8B030D-6E8A-4147-A177-3AD203B41FA5}">
                      <a16:colId xmlns:a16="http://schemas.microsoft.com/office/drawing/2014/main" xmlns="" val="2630434833"/>
                    </a:ext>
                  </a:extLst>
                </a:gridCol>
                <a:gridCol w="4426290">
                  <a:extLst>
                    <a:ext uri="{9D8B030D-6E8A-4147-A177-3AD203B41FA5}">
                      <a16:colId xmlns:a16="http://schemas.microsoft.com/office/drawing/2014/main" xmlns="" val="2716063421"/>
                    </a:ext>
                  </a:extLst>
                </a:gridCol>
              </a:tblGrid>
              <a:tr h="301308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事業者名</a:t>
                      </a:r>
                      <a:endParaRPr kumimoji="1" lang="ja-JP" altLang="en-US" sz="11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74295" marR="74295" marT="37148" marB="3714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74295" marR="74295" marT="37148" marB="3714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9539356"/>
                  </a:ext>
                </a:extLst>
              </a:tr>
              <a:tr h="301308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事業者の住所</a:t>
                      </a:r>
                      <a:endParaRPr kumimoji="1" lang="ja-JP" altLang="en-US" sz="11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74295" marR="74295" marT="37148" marB="3714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74295" marR="74295" marT="37148" marB="3714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3509819"/>
                  </a:ext>
                </a:extLst>
              </a:tr>
              <a:tr h="301308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74295" marR="74295" marT="37148" marB="3714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74295" marR="74295" marT="37148" marB="3714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4126085"/>
                  </a:ext>
                </a:extLst>
              </a:tr>
              <a:tr h="301308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 marL="74295" marR="74295" marT="37148" marB="3714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74295" marR="74295" marT="37148" marB="3714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6031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4018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会津美里町</a:t>
            </a:r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長　様</a:t>
            </a:r>
            <a:endParaRPr kumimoji="1"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027253"/>
              </p:ext>
            </p:extLst>
          </p:nvPr>
        </p:nvGraphicFramePr>
        <p:xfrm>
          <a:off x="323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xmlns="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xmlns="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xmlns="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xmlns="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ja-JP" altLang="en-US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6031271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7430845" y="1817601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  <a:endParaRPr kumimoji="1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4310767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  <a:endParaRPr kumimoji="1"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48478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512556"/>
              </p:ext>
            </p:extLst>
          </p:nvPr>
        </p:nvGraphicFramePr>
        <p:xfrm>
          <a:off x="323645" y="5285522"/>
          <a:ext cx="5688000" cy="11125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xmlns="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xmlns="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ja-JP" altLang="en-US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本人との関係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977745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（法定代理人記載）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  <a:endParaRPr kumimoji="1"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527255" y="153631"/>
            <a:ext cx="93181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様式第２</a:t>
            </a:r>
            <a:endParaRPr kumimoji="1"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268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345666" y="467327"/>
            <a:ext cx="1294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(15</a:t>
            </a:r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歳</a:t>
            </a:r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未満</a:t>
            </a:r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の方</a:t>
            </a:r>
            <a:r>
              <a:rPr kumimoji="1"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endParaRPr kumimoji="1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9963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</TotalTime>
  <Words>220</Words>
  <Application>Microsoft Office PowerPoint</Application>
  <PresentationFormat>A4 210 x 297 mm</PresentationFormat>
  <Paragraphs>59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総務省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箕打　正人(014647)</dc:creator>
  <cp:lastModifiedBy>秋山 彩佳</cp:lastModifiedBy>
  <cp:revision>21</cp:revision>
  <cp:lastPrinted>2020-12-28T07:38:48Z</cp:lastPrinted>
  <dcterms:created xsi:type="dcterms:W3CDTF">2020-12-14T13:03:49Z</dcterms:created>
  <dcterms:modified xsi:type="dcterms:W3CDTF">2022-10-28T06:35:45Z</dcterms:modified>
</cp:coreProperties>
</file>