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3"/>
  </p:sldMasterIdLst>
  <p:notesMasterIdLst>
    <p:notesMasterId r:id="rId5"/>
  </p:notesMasterIdLst>
  <p:sldIdLst>
    <p:sldId id="316" r:id="rId4"/>
  </p:sldIdLst>
  <p:sldSz cx="9906000" cy="6858000" type="A4"/>
  <p:notesSz cx="6807200" cy="9939338"/>
  <p:defaultTextStyle>
    <a:defPPr>
      <a:defRPr lang="en-US"/>
    </a:defPPr>
    <a:lvl1pPr marL="0" algn="l" defTabSz="331561" rtl="0" eaLnBrk="1" latinLnBrk="0" hangingPunct="1">
      <a:defRPr sz="1305" kern="1200">
        <a:solidFill>
          <a:schemeClr val="tx1"/>
        </a:solidFill>
        <a:latin typeface="+mn-lt"/>
        <a:ea typeface="+mn-ea"/>
        <a:cs typeface="+mn-cs"/>
      </a:defRPr>
    </a:lvl1pPr>
    <a:lvl2pPr marL="331561" algn="l" defTabSz="331561" rtl="0" eaLnBrk="1" latinLnBrk="0" hangingPunct="1">
      <a:defRPr sz="1305" kern="1200">
        <a:solidFill>
          <a:schemeClr val="tx1"/>
        </a:solidFill>
        <a:latin typeface="+mn-lt"/>
        <a:ea typeface="+mn-ea"/>
        <a:cs typeface="+mn-cs"/>
      </a:defRPr>
    </a:lvl2pPr>
    <a:lvl3pPr marL="663123" algn="l" defTabSz="331561" rtl="0" eaLnBrk="1" latinLnBrk="0" hangingPunct="1">
      <a:defRPr sz="1305" kern="1200">
        <a:solidFill>
          <a:schemeClr val="tx1"/>
        </a:solidFill>
        <a:latin typeface="+mn-lt"/>
        <a:ea typeface="+mn-ea"/>
        <a:cs typeface="+mn-cs"/>
      </a:defRPr>
    </a:lvl3pPr>
    <a:lvl4pPr marL="994684" algn="l" defTabSz="331561" rtl="0" eaLnBrk="1" latinLnBrk="0" hangingPunct="1">
      <a:defRPr sz="1305" kern="1200">
        <a:solidFill>
          <a:schemeClr val="tx1"/>
        </a:solidFill>
        <a:latin typeface="+mn-lt"/>
        <a:ea typeface="+mn-ea"/>
        <a:cs typeface="+mn-cs"/>
      </a:defRPr>
    </a:lvl4pPr>
    <a:lvl5pPr marL="1326246" algn="l" defTabSz="331561" rtl="0" eaLnBrk="1" latinLnBrk="0" hangingPunct="1">
      <a:defRPr sz="1305" kern="1200">
        <a:solidFill>
          <a:schemeClr val="tx1"/>
        </a:solidFill>
        <a:latin typeface="+mn-lt"/>
        <a:ea typeface="+mn-ea"/>
        <a:cs typeface="+mn-cs"/>
      </a:defRPr>
    </a:lvl5pPr>
    <a:lvl6pPr marL="1657807" algn="l" defTabSz="331561" rtl="0" eaLnBrk="1" latinLnBrk="0" hangingPunct="1">
      <a:defRPr sz="1305" kern="1200">
        <a:solidFill>
          <a:schemeClr val="tx1"/>
        </a:solidFill>
        <a:latin typeface="+mn-lt"/>
        <a:ea typeface="+mn-ea"/>
        <a:cs typeface="+mn-cs"/>
      </a:defRPr>
    </a:lvl6pPr>
    <a:lvl7pPr marL="1989369" algn="l" defTabSz="331561" rtl="0" eaLnBrk="1" latinLnBrk="0" hangingPunct="1">
      <a:defRPr sz="1305" kern="1200">
        <a:solidFill>
          <a:schemeClr val="tx1"/>
        </a:solidFill>
        <a:latin typeface="+mn-lt"/>
        <a:ea typeface="+mn-ea"/>
        <a:cs typeface="+mn-cs"/>
      </a:defRPr>
    </a:lvl7pPr>
    <a:lvl8pPr marL="2320930" algn="l" defTabSz="331561" rtl="0" eaLnBrk="1" latinLnBrk="0" hangingPunct="1">
      <a:defRPr sz="1305" kern="1200">
        <a:solidFill>
          <a:schemeClr val="tx1"/>
        </a:solidFill>
        <a:latin typeface="+mn-lt"/>
        <a:ea typeface="+mn-ea"/>
        <a:cs typeface="+mn-cs"/>
      </a:defRPr>
    </a:lvl8pPr>
    <a:lvl9pPr marL="2652492" algn="l" defTabSz="331561"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ACF4677E-8BD2-47ae-8A1F-98590045965D"/>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TxStyle/>
      <a:tcStyle>
        <a:tcBdr/>
        <a:fill>
          <a:solidFill>
            <a:schemeClr val="dk1">
              <a:tint val="40000"/>
            </a:schemeClr>
          </a:solidFill>
        </a:fill>
      </a:tcStyle>
    </a:band1H>
    <a:band2H>
      <a:tcTxStyle/>
      <a:tcStyle>
        <a:tcBdr/>
      </a:tcStyle>
    </a:band2H>
    <a:band1V>
      <a:tcTxStyle/>
      <a:tcStyle>
        <a:tcBdr/>
        <a:fill>
          <a:solidFill>
            <a:schemeClr val="dk1">
              <a:tint val="40000"/>
            </a:schemeClr>
          </a:solidFill>
        </a:fill>
      </a:tcStyle>
    </a:band1V>
    <a:band2V>
      <a:tcTxStyle/>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706" autoAdjust="0"/>
  </p:normalViewPr>
  <p:slideViewPr>
    <p:cSldViewPr snapToGrid="0">
      <p:cViewPr varScale="1">
        <p:scale>
          <a:sx n="81" d="100"/>
          <a:sy n="81" d="100"/>
        </p:scale>
        <p:origin x="1133" y="-5"/>
      </p:cViewPr>
      <p:guideLst>
        <p:guide orient="horz" pos="2160"/>
        <p:guide pos="312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a:lstStyle>
            <a:lvl1pPr algn="l">
              <a:defRPr sz="1200"/>
            </a:lvl1pPr>
          </a:lstStyle>
          <a:p>
            <a:pPr lvl="0">
              <a:defRPr lang="ja-JP" altLang="en-US"/>
            </a:pPr>
            <a:endParaRPr lang="ja-JP" altLang="en-US"/>
          </a:p>
        </p:txBody>
      </p:sp>
      <p:sp>
        <p:nvSpPr>
          <p:cNvPr id="1101" name="日付プレースホルダー 2"/>
          <p:cNvSpPr>
            <a:spLocks noGrp="1"/>
          </p:cNvSpPr>
          <p:nvPr>
            <p:ph type="dt" idx="1"/>
          </p:nvPr>
        </p:nvSpPr>
        <p:spPr>
          <a:xfrm>
            <a:off x="3855838" y="0"/>
            <a:ext cx="2949787" cy="498693"/>
          </a:xfrm>
          <a:prstGeom prst="rect">
            <a:avLst/>
          </a:prstGeom>
        </p:spPr>
        <p:txBody>
          <a:bodyPr vert="horz" lIns="91440" tIns="45720" rIns="91440" bIns="45720"/>
          <a:lstStyle>
            <a:lvl1pPr algn="r">
              <a:defRPr sz="1200"/>
            </a:lvl1pPr>
          </a:lstStyle>
          <a:p>
            <a:pPr lvl="0">
              <a:defRPr lang="ja-JP" altLang="en-US"/>
            </a:pPr>
            <a:fld id="{C0FFB23F-1487-4A30-A008-FE07926C955B}" type="datetime1">
              <a:rPr lang="ja-JP" altLang="en-US"/>
              <a:pPr lvl="0">
                <a:defRPr lang="ja-JP" altLang="en-US"/>
              </a:pPr>
              <a:t>2025/4/24</a:t>
            </a:fld>
            <a:endParaRPr lang="ja-JP" altLang="en-US"/>
          </a:p>
        </p:txBody>
      </p:sp>
      <p:sp>
        <p:nvSpPr>
          <p:cNvPr id="1102" name="スライド イメージ プレースホルダー 3"/>
          <p:cNvSpPr>
            <a:spLocks noGrp="1" noRot="1" noChangeAspect="1" noTextEdi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anchor="ctr"/>
          <a:lstStyle/>
          <a:p>
            <a:pPr lvl="0">
              <a:defRPr lang="ja-JP" altLang="en-US"/>
            </a:pPr>
            <a:endParaRPr lang="ja-JP" altLang="en-US"/>
          </a:p>
        </p:txBody>
      </p:sp>
      <p:sp>
        <p:nvSpPr>
          <p:cNvPr id="1103"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a:lstStyle/>
          <a:p>
            <a:pPr lvl="0">
              <a:defRPr lang="ja-JP" altLang="en-US"/>
            </a:pPr>
            <a:r>
              <a:rPr lang="ja-JP" altLang="en-US"/>
              <a:t>マスター テキストの書式設定</a:t>
            </a:r>
          </a:p>
          <a:p>
            <a:pPr lvl="1">
              <a:defRPr lang="ja-JP" altLang="en-US"/>
            </a:pPr>
            <a:r>
              <a:rPr lang="ja-JP" altLang="en-US"/>
              <a:t>第 </a:t>
            </a:r>
            <a:r>
              <a:rPr lang="en-US" altLang="ja-JP"/>
              <a:t>2 </a:t>
            </a:r>
            <a:r>
              <a:rPr lang="ja-JP" altLang="en-US"/>
              <a:t>レベル</a:t>
            </a:r>
          </a:p>
          <a:p>
            <a:pPr lvl="2">
              <a:defRPr lang="ja-JP" altLang="en-US"/>
            </a:pPr>
            <a:r>
              <a:rPr lang="ja-JP" altLang="en-US"/>
              <a:t>第 </a:t>
            </a:r>
            <a:r>
              <a:rPr lang="en-US" altLang="ja-JP"/>
              <a:t>3 </a:t>
            </a:r>
            <a:r>
              <a:rPr lang="ja-JP" altLang="en-US"/>
              <a:t>レベル</a:t>
            </a:r>
          </a:p>
          <a:p>
            <a:pPr lvl="3">
              <a:defRPr lang="ja-JP" altLang="en-US"/>
            </a:pPr>
            <a:r>
              <a:rPr lang="ja-JP" altLang="en-US"/>
              <a:t>第 </a:t>
            </a:r>
            <a:r>
              <a:rPr lang="en-US" altLang="ja-JP"/>
              <a:t>4 </a:t>
            </a:r>
            <a:r>
              <a:rPr lang="ja-JP" altLang="en-US"/>
              <a:t>レベル</a:t>
            </a:r>
          </a:p>
          <a:p>
            <a:pPr lvl="4">
              <a:defRPr lang="ja-JP" altLang="en-US"/>
            </a:pPr>
            <a:r>
              <a:rPr lang="ja-JP" altLang="en-US"/>
              <a:t>第 </a:t>
            </a:r>
            <a:r>
              <a:rPr lang="en-US" altLang="ja-JP"/>
              <a:t>5 </a:t>
            </a:r>
            <a:r>
              <a:rPr lang="ja-JP" altLang="en-US"/>
              <a:t>レベル</a:t>
            </a:r>
          </a:p>
        </p:txBody>
      </p:sp>
      <p:sp>
        <p:nvSpPr>
          <p:cNvPr id="1104"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anchor="b"/>
          <a:lstStyle>
            <a:lvl1pPr algn="l">
              <a:defRPr sz="1200"/>
            </a:lvl1pPr>
          </a:lstStyle>
          <a:p>
            <a:pPr lvl="0">
              <a:defRPr lang="ja-JP" altLang="en-US"/>
            </a:pPr>
            <a:endParaRPr lang="ja-JP" altLang="en-US"/>
          </a:p>
        </p:txBody>
      </p:sp>
      <p:sp>
        <p:nvSpPr>
          <p:cNvPr id="1105"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anchor="b"/>
          <a:lstStyle>
            <a:lvl1pPr algn="r">
              <a:defRPr sz="1200"/>
            </a:lvl1pPr>
          </a:lstStyle>
          <a:p>
            <a:pPr lvl="0">
              <a:defRPr lang="ja-JP" altLang="en-US"/>
            </a:pPr>
            <a:fld id="{FB098A5A-A7A8-4A8C-BADD-04B4011C9DB2}" type="slidenum">
              <a:rPr lang="ja-JP" altLang="en-US"/>
              <a:pPr lvl="0">
                <a:def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663123" rtl="0" eaLnBrk="1" latinLnBrk="0" hangingPunct="1">
      <a:defRPr kumimoji="1" sz="870" kern="1200">
        <a:solidFill>
          <a:schemeClr val="tx1"/>
        </a:solidFill>
        <a:latin typeface="+mn-lt"/>
        <a:ea typeface="+mn-ea"/>
        <a:cs typeface="+mn-cs"/>
      </a:defRPr>
    </a:lvl1pPr>
    <a:lvl2pPr marL="331561" algn="l" defTabSz="663123" rtl="0" eaLnBrk="1" latinLnBrk="0" hangingPunct="1">
      <a:defRPr kumimoji="1" sz="870" kern="1200">
        <a:solidFill>
          <a:schemeClr val="tx1"/>
        </a:solidFill>
        <a:latin typeface="+mn-lt"/>
        <a:ea typeface="+mn-ea"/>
        <a:cs typeface="+mn-cs"/>
      </a:defRPr>
    </a:lvl2pPr>
    <a:lvl3pPr marL="663123" algn="l" defTabSz="663123" rtl="0" eaLnBrk="1" latinLnBrk="0" hangingPunct="1">
      <a:defRPr kumimoji="1" sz="870" kern="1200">
        <a:solidFill>
          <a:schemeClr val="tx1"/>
        </a:solidFill>
        <a:latin typeface="+mn-lt"/>
        <a:ea typeface="+mn-ea"/>
        <a:cs typeface="+mn-cs"/>
      </a:defRPr>
    </a:lvl3pPr>
    <a:lvl4pPr marL="994684" algn="l" defTabSz="663123" rtl="0" eaLnBrk="1" latinLnBrk="0" hangingPunct="1">
      <a:defRPr kumimoji="1" sz="870" kern="1200">
        <a:solidFill>
          <a:schemeClr val="tx1"/>
        </a:solidFill>
        <a:latin typeface="+mn-lt"/>
        <a:ea typeface="+mn-ea"/>
        <a:cs typeface="+mn-cs"/>
      </a:defRPr>
    </a:lvl4pPr>
    <a:lvl5pPr marL="1326246" algn="l" defTabSz="663123" rtl="0" eaLnBrk="1" latinLnBrk="0" hangingPunct="1">
      <a:defRPr kumimoji="1" sz="870" kern="1200">
        <a:solidFill>
          <a:schemeClr val="tx1"/>
        </a:solidFill>
        <a:latin typeface="+mn-lt"/>
        <a:ea typeface="+mn-ea"/>
        <a:cs typeface="+mn-cs"/>
      </a:defRPr>
    </a:lvl5pPr>
    <a:lvl6pPr marL="1657807" algn="l" defTabSz="663123" rtl="0" eaLnBrk="1" latinLnBrk="0" hangingPunct="1">
      <a:defRPr kumimoji="1" sz="870" kern="1200">
        <a:solidFill>
          <a:schemeClr val="tx1"/>
        </a:solidFill>
        <a:latin typeface="+mn-lt"/>
        <a:ea typeface="+mn-ea"/>
        <a:cs typeface="+mn-cs"/>
      </a:defRPr>
    </a:lvl6pPr>
    <a:lvl7pPr marL="1989369" algn="l" defTabSz="663123" rtl="0" eaLnBrk="1" latinLnBrk="0" hangingPunct="1">
      <a:defRPr kumimoji="1" sz="870" kern="1200">
        <a:solidFill>
          <a:schemeClr val="tx1"/>
        </a:solidFill>
        <a:latin typeface="+mn-lt"/>
        <a:ea typeface="+mn-ea"/>
        <a:cs typeface="+mn-cs"/>
      </a:defRPr>
    </a:lvl7pPr>
    <a:lvl8pPr marL="2320930" algn="l" defTabSz="663123" rtl="0" eaLnBrk="1" latinLnBrk="0" hangingPunct="1">
      <a:defRPr kumimoji="1" sz="870" kern="1200">
        <a:solidFill>
          <a:schemeClr val="tx1"/>
        </a:solidFill>
        <a:latin typeface="+mn-lt"/>
        <a:ea typeface="+mn-ea"/>
        <a:cs typeface="+mn-cs"/>
      </a:defRPr>
    </a:lvl8pPr>
    <a:lvl9pPr marL="2652492" algn="l" defTabSz="663123" rtl="0" eaLnBrk="1" latinLnBrk="0" hangingPunct="1">
      <a:defRPr kumimoji="1" sz="87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3115"/>
            </a:lvl1pPr>
          </a:lstStyle>
          <a:p>
            <a:r>
              <a:rPr lang="ja-JP" altLang="en-US"/>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56780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69010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7088983" y="365126"/>
            <a:ext cx="2135981"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681039" y="365126"/>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306538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24318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75880" y="1709740"/>
            <a:ext cx="8543925" cy="2852737"/>
          </a:xfrm>
        </p:spPr>
        <p:txBody>
          <a:bodyPr anchor="b"/>
          <a:lstStyle>
            <a:lvl1pPr>
              <a:defRPr sz="3115"/>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675880" y="4589465"/>
            <a:ext cx="8543925"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59782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74188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82329" y="365127"/>
            <a:ext cx="8543925"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682329" y="1681164"/>
            <a:ext cx="4190702"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1058" name="Content Placeholder 3"/>
          <p:cNvSpPr>
            <a:spLocks noGrp="1"/>
          </p:cNvSpPr>
          <p:nvPr>
            <p:ph sz="half" idx="2"/>
          </p:nvPr>
        </p:nvSpPr>
        <p:spPr>
          <a:xfrm>
            <a:off x="682329" y="2505076"/>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5014914" y="1681164"/>
            <a:ext cx="4211340"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1060" name="Content Placeholder 5"/>
          <p:cNvSpPr>
            <a:spLocks noGrp="1"/>
          </p:cNvSpPr>
          <p:nvPr>
            <p:ph sz="quarter" idx="4"/>
          </p:nvPr>
        </p:nvSpPr>
        <p:spPr>
          <a:xfrm>
            <a:off x="5014914" y="2505076"/>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51482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41094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41264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82329" y="457200"/>
            <a:ext cx="3194944" cy="1600200"/>
          </a:xfrm>
        </p:spPr>
        <p:txBody>
          <a:bodyPr anchor="b"/>
          <a:lstStyle>
            <a:lvl1pPr>
              <a:defRPr sz="1662"/>
            </a:lvl1pPr>
          </a:lstStyle>
          <a:p>
            <a:r>
              <a:rPr lang="ja-JP" altLang="en-US"/>
              <a:t>マスター タイトルの書式設定</a:t>
            </a:r>
            <a:endParaRPr lang="en-US" dirty="0"/>
          </a:p>
        </p:txBody>
      </p:sp>
      <p:sp>
        <p:nvSpPr>
          <p:cNvPr id="1075" name="Content Placeholder 2"/>
          <p:cNvSpPr>
            <a:spLocks noGrp="1"/>
          </p:cNvSpPr>
          <p:nvPr>
            <p:ph idx="1"/>
          </p:nvPr>
        </p:nvSpPr>
        <p:spPr>
          <a:xfrm>
            <a:off x="4211341" y="987428"/>
            <a:ext cx="5014913"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682329" y="2057401"/>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90359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82329" y="457200"/>
            <a:ext cx="3194944" cy="1600200"/>
          </a:xfrm>
        </p:spPr>
        <p:txBody>
          <a:bodyPr anchor="b"/>
          <a:lstStyle>
            <a:lvl1pPr>
              <a:defRPr sz="1662"/>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4211341" y="987428"/>
            <a:ext cx="5014913"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ja-JP" altLang="en-US"/>
              <a:t>アイコンをクリックして図を追加</a:t>
            </a:r>
            <a:endParaRPr lang="en-US" dirty="0"/>
          </a:p>
        </p:txBody>
      </p:sp>
      <p:sp>
        <p:nvSpPr>
          <p:cNvPr id="1083" name="Text Placeholder 3"/>
          <p:cNvSpPr>
            <a:spLocks noGrp="1"/>
          </p:cNvSpPr>
          <p:nvPr>
            <p:ph type="body" sz="half" idx="2"/>
          </p:nvPr>
        </p:nvSpPr>
        <p:spPr>
          <a:xfrm>
            <a:off x="682329" y="2057401"/>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8DE816DB-5F52-42B5-AC6A-C5F6F05D82CB}" type="datetimeFigureOut">
              <a:rPr kumimoji="1" lang="ja-JP" altLang="en-US" smtClean="0"/>
              <a:t>2025/4/24</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38481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8DE816DB-5F52-42B5-AC6A-C5F6F05D82CB}" type="datetimeFigureOut">
              <a:rPr kumimoji="1" lang="ja-JP" altLang="en-US" smtClean="0"/>
              <a:t>2025/4/24</a:t>
            </a:fld>
            <a:endParaRPr kumimoji="1" lang="ja-JP" altLang="en-US"/>
          </a:p>
        </p:txBody>
      </p:sp>
      <p:sp>
        <p:nvSpPr>
          <p:cNvPr id="1028"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47187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74779" rtl="0" eaLnBrk="1" latinLnBrk="0" hangingPunct="1">
        <a:lnSpc>
          <a:spcPct val="90000"/>
        </a:lnSpc>
        <a:spcBef>
          <a:spcPct val="0"/>
        </a:spcBef>
        <a:buNone/>
        <a:defRPr kumimoji="1"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kumimoji="1"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kumimoji="1"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kumimoji="1"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9pPr>
    </p:bodyStyle>
    <p:otherStyle>
      <a:defPPr>
        <a:defRPr lang="en-US"/>
      </a:defPPr>
      <a:lvl1pPr marL="0" algn="l" defTabSz="474779" rtl="0" eaLnBrk="1" latinLnBrk="0" hangingPunct="1">
        <a:defRPr kumimoji="1" sz="935" kern="1200">
          <a:solidFill>
            <a:schemeClr val="tx1"/>
          </a:solidFill>
          <a:latin typeface="+mn-lt"/>
          <a:ea typeface="+mn-ea"/>
          <a:cs typeface="+mn-cs"/>
        </a:defRPr>
      </a:lvl1pPr>
      <a:lvl2pPr marL="237390" algn="l" defTabSz="474779" rtl="0" eaLnBrk="1" latinLnBrk="0" hangingPunct="1">
        <a:defRPr kumimoji="1" sz="935" kern="1200">
          <a:solidFill>
            <a:schemeClr val="tx1"/>
          </a:solidFill>
          <a:latin typeface="+mn-lt"/>
          <a:ea typeface="+mn-ea"/>
          <a:cs typeface="+mn-cs"/>
        </a:defRPr>
      </a:lvl2pPr>
      <a:lvl3pPr marL="474779" algn="l" defTabSz="474779" rtl="0" eaLnBrk="1" latinLnBrk="0" hangingPunct="1">
        <a:defRPr kumimoji="1" sz="935" kern="1200">
          <a:solidFill>
            <a:schemeClr val="tx1"/>
          </a:solidFill>
          <a:latin typeface="+mn-lt"/>
          <a:ea typeface="+mn-ea"/>
          <a:cs typeface="+mn-cs"/>
        </a:defRPr>
      </a:lvl3pPr>
      <a:lvl4pPr marL="712169" algn="l" defTabSz="474779" rtl="0" eaLnBrk="1" latinLnBrk="0" hangingPunct="1">
        <a:defRPr kumimoji="1" sz="935" kern="1200">
          <a:solidFill>
            <a:schemeClr val="tx1"/>
          </a:solidFill>
          <a:latin typeface="+mn-lt"/>
          <a:ea typeface="+mn-ea"/>
          <a:cs typeface="+mn-cs"/>
        </a:defRPr>
      </a:lvl4pPr>
      <a:lvl5pPr marL="949559" algn="l" defTabSz="474779" rtl="0" eaLnBrk="1" latinLnBrk="0" hangingPunct="1">
        <a:defRPr kumimoji="1" sz="935" kern="1200">
          <a:solidFill>
            <a:schemeClr val="tx1"/>
          </a:solidFill>
          <a:latin typeface="+mn-lt"/>
          <a:ea typeface="+mn-ea"/>
          <a:cs typeface="+mn-cs"/>
        </a:defRPr>
      </a:lvl5pPr>
      <a:lvl6pPr marL="1186948" algn="l" defTabSz="474779" rtl="0" eaLnBrk="1" latinLnBrk="0" hangingPunct="1">
        <a:defRPr kumimoji="1" sz="935" kern="1200">
          <a:solidFill>
            <a:schemeClr val="tx1"/>
          </a:solidFill>
          <a:latin typeface="+mn-lt"/>
          <a:ea typeface="+mn-ea"/>
          <a:cs typeface="+mn-cs"/>
        </a:defRPr>
      </a:lvl6pPr>
      <a:lvl7pPr marL="1424338" algn="l" defTabSz="474779" rtl="0" eaLnBrk="1" latinLnBrk="0" hangingPunct="1">
        <a:defRPr kumimoji="1" sz="935" kern="1200">
          <a:solidFill>
            <a:schemeClr val="tx1"/>
          </a:solidFill>
          <a:latin typeface="+mn-lt"/>
          <a:ea typeface="+mn-ea"/>
          <a:cs typeface="+mn-cs"/>
        </a:defRPr>
      </a:lvl7pPr>
      <a:lvl8pPr marL="1661728" algn="l" defTabSz="474779" rtl="0" eaLnBrk="1" latinLnBrk="0" hangingPunct="1">
        <a:defRPr kumimoji="1" sz="935" kern="1200">
          <a:solidFill>
            <a:schemeClr val="tx1"/>
          </a:solidFill>
          <a:latin typeface="+mn-lt"/>
          <a:ea typeface="+mn-ea"/>
          <a:cs typeface="+mn-cs"/>
        </a:defRPr>
      </a:lvl8pPr>
      <a:lvl9pPr marL="1899117" algn="l" defTabSz="474779" rtl="0" eaLnBrk="1" latinLnBrk="0" hangingPunct="1">
        <a:defRPr kumimoji="1"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21">
            <a:extLst>
              <a:ext uri="{FF2B5EF4-FFF2-40B4-BE49-F238E27FC236}">
                <a16:creationId xmlns:a16="http://schemas.microsoft.com/office/drawing/2014/main" id="{F98FC57D-46E4-62A8-D17E-6EF9FCA08CC4}"/>
              </a:ext>
            </a:extLst>
          </p:cNvPr>
          <p:cNvSpPr/>
          <p:nvPr/>
        </p:nvSpPr>
        <p:spPr>
          <a:xfrm>
            <a:off x="149019" y="542921"/>
            <a:ext cx="9650763" cy="979241"/>
          </a:xfrm>
          <a:prstGeom prst="roundRect">
            <a:avLst>
              <a:gd name="adj" fmla="val 0"/>
            </a:avLst>
          </a:prstGeom>
          <a:ln w="38100">
            <a:solidFill>
              <a:schemeClr val="bg1">
                <a:lumMod val="65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ctr" anchorCtr="0">
            <a:noAutofit/>
          </a:bodyPr>
          <a:lstStyle/>
          <a:p>
            <a:pPr marL="171450" indent="-171450">
              <a:spcAft>
                <a:spcPts val="208"/>
              </a:spcAft>
              <a:buFont typeface="Wingdings" panose="05000000000000000000" pitchFamily="2" charset="2"/>
              <a:buChar char="Ø"/>
            </a:pPr>
            <a:r>
              <a:rPr lang="ja-JP" altLang="en-US" sz="1200" dirty="0">
                <a:solidFill>
                  <a:schemeClr val="tx1"/>
                </a:solidFill>
                <a:latin typeface="游ゴシック" panose="020B0400000000000000" pitchFamily="50" charset="-128"/>
                <a:ea typeface="游ゴシック" panose="020B0400000000000000" pitchFamily="50" charset="-128"/>
              </a:rPr>
              <a:t>会津美里町では森林整備の促進が課題となっているものの、譲与額で市町村森林経営管理事業を発注したと仮定しても小規模な面積しか整備することができないのが現状であったため、市町村森林経営管理事業の実施はせず、森林経営管理権集積計画及び森林経営管理実施権配分計画の策定による民間の林業事業体主体の森林整備を促進するため下記の事業を実施した。</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171450" indent="-171450">
              <a:spcAft>
                <a:spcPts val="208"/>
              </a:spcAft>
              <a:buFont typeface="Wingdings" panose="05000000000000000000" pitchFamily="2" charset="2"/>
              <a:buChar char="Ø"/>
            </a:pPr>
            <a:r>
              <a:rPr lang="ja-JP" altLang="en-US" sz="1200" dirty="0">
                <a:solidFill>
                  <a:schemeClr val="tx1"/>
                </a:solidFill>
                <a:latin typeface="游ゴシック" panose="020B0400000000000000" pitchFamily="50" charset="-128"/>
                <a:ea typeface="游ゴシック" panose="020B0400000000000000" pitchFamily="50" charset="-128"/>
              </a:rPr>
              <a:t>また、森林整備を促進するため町内における森林資源の活用を期し、森林資源活用ビジョンの策定を行った。</a:t>
            </a:r>
            <a:endParaRPr lang="en-US" altLang="ja-JP" sz="1200" dirty="0">
              <a:solidFill>
                <a:schemeClr val="tx1"/>
              </a:solidFill>
              <a:latin typeface="游ゴシック" panose="020B0400000000000000" pitchFamily="50" charset="-128"/>
            </a:endParaRPr>
          </a:p>
        </p:txBody>
      </p:sp>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79445" y="3224401"/>
            <a:ext cx="4935395" cy="37845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100" b="1" kern="2000" dirty="0">
                <a:latin typeface="メイリオ" panose="020B0604030504040204" pitchFamily="50" charset="-128"/>
                <a:ea typeface="メイリオ" panose="020B0604030504040204" pitchFamily="50" charset="-128"/>
              </a:rPr>
              <a:t>　森林環境整備促進事業</a:t>
            </a: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100" b="1" kern="2000" dirty="0">
                <a:latin typeface="メイリオ" panose="020B0604030504040204" pitchFamily="50" charset="-128"/>
                <a:ea typeface="メイリオ" panose="020B0604030504040204" pitchFamily="50" charset="-128"/>
              </a:rPr>
              <a:t>　森林経営管理制度に係る事業　</a:t>
            </a:r>
            <a:endParaRPr lang="en-US" altLang="ja-JP" sz="1100" kern="2000" dirty="0">
              <a:latin typeface="游ゴシック" panose="020B0400000000000000" pitchFamily="50" charset="-128"/>
              <a:ea typeface="游ゴシック" panose="020B0400000000000000" pitchFamily="50" charset="-128"/>
            </a:endParaRPr>
          </a:p>
          <a:p>
            <a:pPr marL="446088" indent="-174625">
              <a:lnSpc>
                <a:spcPts val="1300"/>
              </a:lnSpc>
              <a:spcBef>
                <a:spcPts val="0"/>
              </a:spcBef>
              <a:spcAft>
                <a:spcPts val="415"/>
              </a:spcAft>
            </a:pPr>
            <a:r>
              <a:rPr lang="ja-JP" altLang="en-US" sz="1100" kern="2000" dirty="0">
                <a:latin typeface="游ゴシック" panose="020B0400000000000000" pitchFamily="50" charset="-128"/>
                <a:ea typeface="游ゴシック" panose="020B0400000000000000" pitchFamily="50" charset="-128"/>
              </a:rPr>
              <a:t>昨年度意向調査を行った２地区を対象として、経営管理権集積計画の作成に向けて、計画作成のための調査</a:t>
            </a:r>
            <a:r>
              <a:rPr lang="en-US" altLang="ja-JP" sz="1100" kern="2000" dirty="0">
                <a:latin typeface="游ゴシック" panose="020B0400000000000000" pitchFamily="50" charset="-128"/>
                <a:ea typeface="游ゴシック" panose="020B0400000000000000" pitchFamily="50" charset="-128"/>
              </a:rPr>
              <a:t>(</a:t>
            </a:r>
            <a:r>
              <a:rPr lang="ja-JP" altLang="en-US" sz="1100" kern="2000" dirty="0">
                <a:latin typeface="游ゴシック" panose="020B0400000000000000" pitchFamily="50" charset="-128"/>
                <a:ea typeface="游ゴシック" panose="020B0400000000000000" pitchFamily="50" charset="-128"/>
              </a:rPr>
              <a:t>周囲測量等</a:t>
            </a:r>
            <a:r>
              <a:rPr lang="en-US" altLang="ja-JP" sz="1100" kern="2000" dirty="0">
                <a:latin typeface="游ゴシック" panose="020B0400000000000000" pitchFamily="50" charset="-128"/>
                <a:ea typeface="游ゴシック" panose="020B0400000000000000" pitchFamily="50" charset="-128"/>
              </a:rPr>
              <a:t>)</a:t>
            </a:r>
            <a:r>
              <a:rPr lang="ja-JP" altLang="en-US" sz="1100" kern="2000" dirty="0">
                <a:latin typeface="游ゴシック" panose="020B0400000000000000" pitchFamily="50" charset="-128"/>
                <a:ea typeface="游ゴシック" panose="020B0400000000000000" pitchFamily="50" charset="-128"/>
              </a:rPr>
              <a:t>を実施した。</a:t>
            </a:r>
            <a:endParaRPr lang="en-US" altLang="ja-JP" sz="1100" kern="2000" dirty="0">
              <a:latin typeface="游ゴシック" panose="020B0400000000000000" pitchFamily="50" charset="-128"/>
              <a:ea typeface="游ゴシック" panose="020B0400000000000000" pitchFamily="50" charset="-128"/>
            </a:endParaRPr>
          </a:p>
          <a:p>
            <a:pPr marL="446088" indent="-174625">
              <a:lnSpc>
                <a:spcPts val="1300"/>
              </a:lnSpc>
              <a:spcBef>
                <a:spcPts val="0"/>
              </a:spcBef>
              <a:spcAft>
                <a:spcPts val="415"/>
              </a:spcAft>
            </a:pPr>
            <a:r>
              <a:rPr lang="ja-JP" altLang="en-US" sz="1100" kern="2000" dirty="0">
                <a:latin typeface="游ゴシック" panose="020B0400000000000000" pitchFamily="50" charset="-128"/>
                <a:ea typeface="游ゴシック" panose="020B0400000000000000" pitchFamily="50" charset="-128"/>
              </a:rPr>
              <a:t>昨年度調査を行った１地区を対象として、計画に対する同意取得業務を実施した。</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en-US" altLang="ja-JP" sz="1100" kern="2000" dirty="0">
                <a:latin typeface="游ゴシック" panose="020B0400000000000000" pitchFamily="50" charset="-128"/>
                <a:ea typeface="游ゴシック" panose="020B0400000000000000" pitchFamily="50" charset="-128"/>
              </a:rPr>
              <a:t>【</a:t>
            </a:r>
            <a:r>
              <a:rPr lang="ja-JP" altLang="en-US" sz="1100" kern="2000" dirty="0">
                <a:latin typeface="游ゴシック" panose="020B0400000000000000" pitchFamily="50" charset="-128"/>
                <a:ea typeface="游ゴシック" panose="020B0400000000000000" pitchFamily="50" charset="-128"/>
              </a:rPr>
              <a:t>事  業  費</a:t>
            </a:r>
            <a:r>
              <a:rPr lang="en-US" altLang="ja-JP" sz="1100" kern="2000" dirty="0">
                <a:latin typeface="游ゴシック" panose="020B0400000000000000" pitchFamily="50" charset="-128"/>
                <a:ea typeface="游ゴシック" panose="020B0400000000000000" pitchFamily="50" charset="-128"/>
              </a:rPr>
              <a:t>】8,250</a:t>
            </a:r>
            <a:r>
              <a:rPr lang="ja-JP" altLang="en-US" sz="1100" kern="2000" dirty="0">
                <a:latin typeface="游ゴシック" panose="020B0400000000000000" pitchFamily="50" charset="-128"/>
                <a:ea typeface="游ゴシック" panose="020B0400000000000000" pitchFamily="50" charset="-128"/>
              </a:rPr>
              <a:t>千円（うち譲与税</a:t>
            </a:r>
            <a:r>
              <a:rPr lang="en-US" altLang="ja-JP" sz="1100" kern="2000" dirty="0">
                <a:latin typeface="游ゴシック" panose="020B0400000000000000" pitchFamily="50" charset="-128"/>
                <a:ea typeface="游ゴシック" panose="020B0400000000000000" pitchFamily="50" charset="-128"/>
              </a:rPr>
              <a:t>8,250</a:t>
            </a:r>
            <a:r>
              <a:rPr lang="ja-JP" altLang="en-US" sz="1100" kern="2000" dirty="0">
                <a:latin typeface="游ゴシック" panose="020B0400000000000000" pitchFamily="50" charset="-128"/>
                <a:ea typeface="游ゴシック" panose="020B0400000000000000" pitchFamily="50" charset="-128"/>
              </a:rPr>
              <a:t>千円）</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（譲与税は、業務委託料に係る部分に充当）</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en-US" altLang="ja-JP" sz="1100" kern="2000" dirty="0">
                <a:latin typeface="游ゴシック" panose="020B0400000000000000" pitchFamily="50" charset="-128"/>
                <a:ea typeface="游ゴシック" panose="020B0400000000000000" pitchFamily="50" charset="-128"/>
              </a:rPr>
              <a:t>【</a:t>
            </a:r>
            <a:r>
              <a:rPr lang="ja-JP" altLang="en-US" sz="1100" kern="2000" spc="20" dirty="0">
                <a:latin typeface="游ゴシック" panose="020B0400000000000000" pitchFamily="50" charset="-128"/>
                <a:ea typeface="游ゴシック" panose="020B0400000000000000" pitchFamily="50" charset="-128"/>
              </a:rPr>
              <a:t>実　　績</a:t>
            </a:r>
            <a:r>
              <a:rPr lang="en-US" altLang="ja-JP" sz="1100" kern="2000" dirty="0">
                <a:latin typeface="游ゴシック" panose="020B0400000000000000" pitchFamily="50" charset="-128"/>
                <a:ea typeface="游ゴシック" panose="020B0400000000000000" pitchFamily="50" charset="-128"/>
              </a:rPr>
              <a:t>】</a:t>
            </a:r>
            <a:r>
              <a:rPr lang="ja-JP" altLang="en-US" sz="1100" kern="2000" dirty="0">
                <a:latin typeface="游ゴシック" panose="020B0400000000000000" pitchFamily="50" charset="-128"/>
                <a:ea typeface="游ゴシック" panose="020B0400000000000000" pitchFamily="50" charset="-128"/>
              </a:rPr>
              <a:t>２地区の現地調査が完了し、１地区の計画案を作成した。</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b="1" kern="2000" dirty="0">
                <a:latin typeface="メイリオ" panose="020B0604030504040204" pitchFamily="50" charset="-128"/>
                <a:ea typeface="メイリオ" panose="020B0604030504040204" pitchFamily="50" charset="-128"/>
              </a:rPr>
              <a:t>森林資源活用ビジョン</a:t>
            </a:r>
            <a:endParaRPr lang="en-US" altLang="ja-JP" sz="1100" b="1" kern="2000" dirty="0">
              <a:latin typeface="メイリオ" panose="020B0604030504040204" pitchFamily="50" charset="-128"/>
              <a:ea typeface="メイリオ" panose="020B0604030504040204" pitchFamily="50" charset="-128"/>
            </a:endParaRPr>
          </a:p>
          <a:p>
            <a:pPr marL="446088" indent="-174625">
              <a:lnSpc>
                <a:spcPts val="1300"/>
              </a:lnSpc>
              <a:spcBef>
                <a:spcPts val="0"/>
              </a:spcBef>
              <a:spcAft>
                <a:spcPts val="415"/>
              </a:spcAft>
            </a:pPr>
            <a:r>
              <a:rPr lang="ja-JP" altLang="en-US" sz="1100" kern="2000" dirty="0">
                <a:latin typeface="游ゴシック" panose="020B0400000000000000" pitchFamily="50" charset="-128"/>
                <a:ea typeface="游ゴシック" panose="020B0400000000000000" pitchFamily="50" charset="-128"/>
              </a:rPr>
              <a:t>町主導による計画ではなく、民間事業体主体での収益性を確保した持続的な町内での森林資源活用の取組が実現することを期し、方策の立案や検討会の運営まで民間事業体へ委託し、森林資源活用ビジョンを策定した。</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en-US" altLang="ja-JP" sz="1100" kern="2000" dirty="0">
                <a:latin typeface="游ゴシック" panose="020B0400000000000000" pitchFamily="50" charset="-128"/>
                <a:ea typeface="游ゴシック" panose="020B0400000000000000" pitchFamily="50" charset="-128"/>
              </a:rPr>
              <a:t>【</a:t>
            </a:r>
            <a:r>
              <a:rPr lang="ja-JP" altLang="en-US" sz="1100" kern="2000" dirty="0">
                <a:latin typeface="游ゴシック" panose="020B0400000000000000" pitchFamily="50" charset="-128"/>
                <a:ea typeface="游ゴシック" panose="020B0400000000000000" pitchFamily="50" charset="-128"/>
              </a:rPr>
              <a:t>事  業  費</a:t>
            </a:r>
            <a:r>
              <a:rPr lang="en-US" altLang="ja-JP" sz="1100" kern="2000" dirty="0">
                <a:latin typeface="游ゴシック" panose="020B0400000000000000" pitchFamily="50" charset="-128"/>
                <a:ea typeface="游ゴシック" panose="020B0400000000000000" pitchFamily="50" charset="-128"/>
              </a:rPr>
              <a:t>】8,899,000</a:t>
            </a:r>
            <a:r>
              <a:rPr lang="ja-JP" altLang="en-US" sz="1100" kern="2000" dirty="0">
                <a:latin typeface="游ゴシック" panose="020B0400000000000000" pitchFamily="50" charset="-128"/>
                <a:ea typeface="游ゴシック" panose="020B0400000000000000" pitchFamily="50" charset="-128"/>
              </a:rPr>
              <a:t>千円（うち譲与税</a:t>
            </a:r>
            <a:r>
              <a:rPr lang="en-US" altLang="ja-JP" sz="1100" kern="2000" dirty="0">
                <a:latin typeface="游ゴシック" panose="020B0400000000000000" pitchFamily="50" charset="-128"/>
                <a:ea typeface="游ゴシック" panose="020B0400000000000000" pitchFamily="50" charset="-128"/>
              </a:rPr>
              <a:t>8,899</a:t>
            </a:r>
            <a:r>
              <a:rPr lang="ja-JP" altLang="en-US" sz="1100" kern="2000" dirty="0">
                <a:latin typeface="游ゴシック" panose="020B0400000000000000" pitchFamily="50" charset="-128"/>
                <a:ea typeface="游ゴシック" panose="020B0400000000000000" pitchFamily="50" charset="-128"/>
              </a:rPr>
              <a:t>千円）</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（譲与税は、業務委託料に係る部分に充当）</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en-US" altLang="ja-JP" sz="1100" kern="2000" dirty="0">
                <a:latin typeface="游ゴシック" panose="020B0400000000000000" pitchFamily="50" charset="-128"/>
                <a:ea typeface="游ゴシック" panose="020B0400000000000000" pitchFamily="50" charset="-128"/>
              </a:rPr>
              <a:t>【</a:t>
            </a:r>
            <a:r>
              <a:rPr lang="ja-JP" altLang="en-US" sz="1100" kern="2000" spc="20" dirty="0">
                <a:latin typeface="游ゴシック" panose="020B0400000000000000" pitchFamily="50" charset="-128"/>
                <a:ea typeface="游ゴシック" panose="020B0400000000000000" pitchFamily="50" charset="-128"/>
              </a:rPr>
              <a:t>実　　績</a:t>
            </a:r>
            <a:r>
              <a:rPr lang="en-US" altLang="ja-JP" sz="1100" kern="2000" dirty="0">
                <a:latin typeface="游ゴシック" panose="020B0400000000000000" pitchFamily="50" charset="-128"/>
                <a:ea typeface="游ゴシック" panose="020B0400000000000000" pitchFamily="50" charset="-128"/>
              </a:rPr>
              <a:t>】</a:t>
            </a:r>
            <a:r>
              <a:rPr lang="ja-JP" altLang="en-US" sz="1100" kern="2000" dirty="0">
                <a:latin typeface="游ゴシック" panose="020B0400000000000000" pitchFamily="50" charset="-128"/>
                <a:ea typeface="游ゴシック" panose="020B0400000000000000" pitchFamily="50" charset="-128"/>
              </a:rPr>
              <a:t>森林資源活用ビジョンが完成し、</a:t>
            </a:r>
            <a:r>
              <a:rPr lang="en-US" altLang="ja-JP" sz="1100" kern="2000" dirty="0">
                <a:latin typeface="游ゴシック" panose="020B0400000000000000" pitchFamily="50" charset="-128"/>
                <a:ea typeface="游ゴシック" panose="020B0400000000000000" pitchFamily="50" charset="-128"/>
              </a:rPr>
              <a:t>HP</a:t>
            </a:r>
            <a:r>
              <a:rPr lang="ja-JP" altLang="en-US" sz="1100" kern="2000" dirty="0">
                <a:latin typeface="游ゴシック" panose="020B0400000000000000" pitchFamily="50" charset="-128"/>
                <a:ea typeface="游ゴシック" panose="020B0400000000000000" pitchFamily="50" charset="-128"/>
              </a:rPr>
              <a:t>等で公表した。</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34" name="正方形/長方形 33">
            <a:extLst>
              <a:ext uri="{FF2B5EF4-FFF2-40B4-BE49-F238E27FC236}">
                <a16:creationId xmlns:a16="http://schemas.microsoft.com/office/drawing/2014/main" id="{B39E469D-4B82-463D-9681-30D38858E4DC}"/>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b="1" dirty="0">
                <a:solidFill>
                  <a:schemeClr val="bg1"/>
                </a:solidFill>
                <a:latin typeface="HGS創英角ｺﾞｼｯｸUB" panose="020B0900000000000000" pitchFamily="50" charset="-128"/>
                <a:ea typeface="HGS創英角ｺﾞｼｯｸUB" panose="020B0900000000000000" pitchFamily="50" charset="-128"/>
              </a:rPr>
              <a:t>福島県　会津美里町</a:t>
            </a:r>
            <a:endParaRPr lang="ja-JP" altLang="en-US" sz="1600" b="1"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33" name="テキスト ボックス 32">
            <a:extLst>
              <a:ext uri="{FF2B5EF4-FFF2-40B4-BE49-F238E27FC236}">
                <a16:creationId xmlns:a16="http://schemas.microsoft.com/office/drawing/2014/main" id="{032B0ACA-DE67-4631-B26C-769DD8FD013B}"/>
              </a:ext>
            </a:extLst>
          </p:cNvPr>
          <p:cNvSpPr txBox="1"/>
          <p:nvPr/>
        </p:nvSpPr>
        <p:spPr>
          <a:xfrm>
            <a:off x="139284" y="19268"/>
            <a:ext cx="880732" cy="276999"/>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200" dirty="0">
                <a:solidFill>
                  <a:srgbClr val="008000"/>
                </a:solidFill>
              </a:rPr>
              <a:t>森林整備</a:t>
            </a:r>
            <a:endParaRPr kumimoji="1" lang="en-US" altLang="ja-JP" sz="1200" dirty="0">
              <a:solidFill>
                <a:srgbClr val="008000"/>
              </a:solidFill>
            </a:endParaRPr>
          </a:p>
        </p:txBody>
      </p:sp>
      <p:sp>
        <p:nvSpPr>
          <p:cNvPr id="5" name="テキスト ボックス 4">
            <a:extLst>
              <a:ext uri="{FF2B5EF4-FFF2-40B4-BE49-F238E27FC236}">
                <a16:creationId xmlns:a16="http://schemas.microsoft.com/office/drawing/2014/main" id="{A6A4D5B8-D067-4EAC-BC8F-F17C777680B5}"/>
              </a:ext>
            </a:extLst>
          </p:cNvPr>
          <p:cNvSpPr txBox="1"/>
          <p:nvPr/>
        </p:nvSpPr>
        <p:spPr>
          <a:xfrm>
            <a:off x="4876395" y="2418721"/>
            <a:ext cx="2901446" cy="230832"/>
          </a:xfrm>
          <a:prstGeom prst="rect">
            <a:avLst/>
          </a:prstGeom>
          <a:noFill/>
        </p:spPr>
        <p:txBody>
          <a:bodyPr wrap="square" rtlCol="0">
            <a:spAutoFit/>
          </a:bodyPr>
          <a:lstStyle/>
          <a:p>
            <a:pPr algn="ctr"/>
            <a:r>
              <a:rPr kumimoji="1" lang="ja-JP" altLang="en-US" sz="900" dirty="0"/>
              <a:t>（資料を確認する意向調査説明会参加者）</a:t>
            </a:r>
          </a:p>
        </p:txBody>
      </p:sp>
      <p:sp>
        <p:nvSpPr>
          <p:cNvPr id="42" name="Text Box 6">
            <a:extLst>
              <a:ext uri="{FF2B5EF4-FFF2-40B4-BE49-F238E27FC236}">
                <a16:creationId xmlns:a16="http://schemas.microsoft.com/office/drawing/2014/main" id="{88C9044E-B313-4281-A81F-02D65A9DD3AF}"/>
              </a:ext>
            </a:extLst>
          </p:cNvPr>
          <p:cNvSpPr txBox="1">
            <a:spLocks noChangeArrowheads="1"/>
          </p:cNvSpPr>
          <p:nvPr/>
        </p:nvSpPr>
        <p:spPr bwMode="auto">
          <a:xfrm>
            <a:off x="182723" y="1892289"/>
            <a:ext cx="4700549" cy="157341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・人工林面積に対して森林保全を目的とした施業面積は単年で</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r>
              <a:rPr lang="en-US" altLang="ja-JP" sz="1100" kern="2000" dirty="0">
                <a:latin typeface="游ゴシック" panose="020B0400000000000000" pitchFamily="50" charset="-128"/>
                <a:ea typeface="游ゴシック" panose="020B0400000000000000" pitchFamily="50" charset="-128"/>
              </a:rPr>
              <a:t>10%</a:t>
            </a:r>
            <a:r>
              <a:rPr lang="ja-JP" altLang="en-US" sz="1100" kern="2000" dirty="0">
                <a:latin typeface="游ゴシック" panose="020B0400000000000000" pitchFamily="50" charset="-128"/>
                <a:ea typeface="游ゴシック" panose="020B0400000000000000" pitchFamily="50" charset="-128"/>
              </a:rPr>
              <a:t>以下であり、森林整備を更に促進する必要があったが役場</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職員のマンパワー不足は深刻であり、民間事業体への再委託を目</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指した事業展開を行うこととなった。</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・森林整備の促進には木材関連産業の振興は不可欠であり、町産業</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の活性化も兼ねた町内における森林資源活用が求められていた。</a:t>
            </a:r>
            <a:endParaRPr lang="en-US" altLang="ja-JP" sz="1100" kern="2000" dirty="0">
              <a:latin typeface="游ゴシック" panose="020B0400000000000000" pitchFamily="50" charset="-128"/>
              <a:ea typeface="游ゴシック" panose="020B0400000000000000" pitchFamily="50" charset="-128"/>
            </a:endParaRPr>
          </a:p>
        </p:txBody>
      </p:sp>
      <p:sp>
        <p:nvSpPr>
          <p:cNvPr id="49" name="Text Box 6">
            <a:extLst>
              <a:ext uri="{FF2B5EF4-FFF2-40B4-BE49-F238E27FC236}">
                <a16:creationId xmlns:a16="http://schemas.microsoft.com/office/drawing/2014/main" id="{2A4FCFE1-A636-46A0-8565-3137272AE0FF}"/>
              </a:ext>
            </a:extLst>
          </p:cNvPr>
          <p:cNvSpPr txBox="1">
            <a:spLocks noChangeArrowheads="1"/>
          </p:cNvSpPr>
          <p:nvPr/>
        </p:nvSpPr>
        <p:spPr bwMode="auto">
          <a:xfrm>
            <a:off x="106217" y="1675980"/>
            <a:ext cx="2660365" cy="23357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取組の背景</a:t>
            </a:r>
            <a:endParaRPr lang="en-US" altLang="ja-JP" sz="1400" kern="2000"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C17F61E7-83B1-482D-9DDD-FEB4DE60170B}"/>
              </a:ext>
            </a:extLst>
          </p:cNvPr>
          <p:cNvSpPr txBox="1"/>
          <p:nvPr/>
        </p:nvSpPr>
        <p:spPr>
          <a:xfrm>
            <a:off x="7532893" y="2393961"/>
            <a:ext cx="2145889" cy="230832"/>
          </a:xfrm>
          <a:prstGeom prst="rect">
            <a:avLst/>
          </a:prstGeom>
          <a:noFill/>
        </p:spPr>
        <p:txBody>
          <a:bodyPr wrap="square" rtlCol="0">
            <a:spAutoFit/>
          </a:bodyPr>
          <a:lstStyle/>
          <a:p>
            <a:pPr algn="ctr"/>
            <a:r>
              <a:rPr kumimoji="1" lang="ja-JP" altLang="en-US" sz="900" dirty="0"/>
              <a:t>（森林資源活用ビジョン及び概要版）</a:t>
            </a:r>
          </a:p>
        </p:txBody>
      </p:sp>
      <p:sp>
        <p:nvSpPr>
          <p:cNvPr id="30" name="Text Box 6">
            <a:extLst>
              <a:ext uri="{FF2B5EF4-FFF2-40B4-BE49-F238E27FC236}">
                <a16:creationId xmlns:a16="http://schemas.microsoft.com/office/drawing/2014/main" id="{8F60C6C0-BBD9-4908-8DD7-CECB9B7F5D83}"/>
              </a:ext>
            </a:extLst>
          </p:cNvPr>
          <p:cNvSpPr txBox="1">
            <a:spLocks noChangeArrowheads="1"/>
          </p:cNvSpPr>
          <p:nvPr/>
        </p:nvSpPr>
        <p:spPr bwMode="auto">
          <a:xfrm>
            <a:off x="5049049" y="5814104"/>
            <a:ext cx="1749814" cy="177865"/>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defPPr>
              <a:defRPr lang="en-US"/>
            </a:defPPr>
            <a:lvl1pPr marL="179388" indent="-179388" algn="l" defTabSz="912813" rtl="0" eaLnBrk="1" latinLnBrk="0" hangingPunct="1">
              <a:spcBef>
                <a:spcPct val="20000"/>
              </a:spcBef>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defTabSz="912813" rtl="0" eaLnBrk="1" latinLnBrk="0" hangingPunct="1">
              <a:spcBef>
                <a:spcPct val="20000"/>
              </a:spcBef>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defTabSz="912813" rtl="0" eaLnBrk="1" latinLnBrk="0" hangingPunct="1">
              <a:spcBef>
                <a:spcPct val="20000"/>
              </a:spcBef>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defTabSz="912813"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defTabSz="912813"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2813"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2813"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2813"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gn="l" defTabSz="912813">
              <a:lnSpc>
                <a:spcPts val="1300"/>
              </a:lnSpc>
              <a:spcBef>
                <a:spcPct val="0"/>
              </a:spcBef>
              <a:spcAft>
                <a:spcPts val="415"/>
              </a:spcAft>
              <a:buNone/>
              <a:defRPr kumimoji="1" sz="3200" b="0" i="0" normalizeH="0" noProof="0">
                <a:solidFill>
                  <a:srgbClr val="000000"/>
                </a:solidFill>
                <a:uLnTx/>
                <a:uFillTx/>
                <a:latin typeface="Calibri" panose="020F0502020204030204" pitchFamily="34" charset="0"/>
                <a:ea typeface="ＭＳ Ｐゴシック" panose="020B0600070205080204" pitchFamily="50" charset="-128"/>
                <a:cs typeface="+mn-cs"/>
              </a:defRPr>
            </a:pPr>
            <a:r>
              <a:rPr kumimoji="1" lang="ja-JP" altLang="en-US" sz="1100" b="0" i="0" kern="2000" normalizeH="0" noProof="0" dirty="0">
                <a:uLnTx/>
                <a:uFillTx/>
                <a:latin typeface="メイリオ" panose="020B0604030504040204" pitchFamily="50" charset="-128"/>
                <a:ea typeface="メイリオ" panose="020B0604030504040204" pitchFamily="50" charset="-128"/>
              </a:rPr>
              <a:t>  ◇</a:t>
            </a:r>
            <a:r>
              <a:rPr kumimoji="1" lang="ja-JP" altLang="en-US" sz="1100" b="0" i="0" kern="2000" normalizeH="0" noProof="0" dirty="0">
                <a:solidFill>
                  <a:srgbClr val="00B050"/>
                </a:solidFill>
                <a:uLnTx/>
                <a:uFillTx/>
                <a:latin typeface="メイリオ" panose="020B0604030504040204" pitchFamily="50" charset="-128"/>
                <a:ea typeface="メイリオ" panose="020B0604030504040204" pitchFamily="50" charset="-128"/>
              </a:rPr>
              <a:t>　</a:t>
            </a:r>
            <a:r>
              <a:rPr kumimoji="1" lang="ja-JP" altLang="en-US" sz="1100" b="1" i="0" kern="2000" normalizeH="0" noProof="0" dirty="0">
                <a:solidFill>
                  <a:srgbClr val="000000"/>
                </a:solidFill>
                <a:uLnTx/>
                <a:uFillTx/>
                <a:latin typeface="メイリオ" panose="020B0604030504040204" pitchFamily="50" charset="-128"/>
                <a:ea typeface="メイリオ" panose="020B0604030504040204" pitchFamily="50" charset="-128"/>
              </a:rPr>
              <a:t>基礎データ</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36" name="Text Box 6">
            <a:extLst>
              <a:ext uri="{FF2B5EF4-FFF2-40B4-BE49-F238E27FC236}">
                <a16:creationId xmlns:a16="http://schemas.microsoft.com/office/drawing/2014/main" id="{5E1473A1-D5B4-4BF1-ABC8-989EFFED3C96}"/>
              </a:ext>
            </a:extLst>
          </p:cNvPr>
          <p:cNvSpPr txBox="1">
            <a:spLocks noChangeArrowheads="1"/>
          </p:cNvSpPr>
          <p:nvPr/>
        </p:nvSpPr>
        <p:spPr bwMode="auto">
          <a:xfrm>
            <a:off x="5246321" y="6710713"/>
            <a:ext cx="3734996" cy="1456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24923" tIns="0" rIns="24923" bIns="17254" anchor="t">
            <a:sp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a:t>
            </a:r>
            <a:r>
              <a:rPr lang="en-US" altLang="ja-JP" sz="930" dirty="0">
                <a:latin typeface="+mn-ea"/>
                <a:ea typeface="+mn-ea"/>
              </a:rPr>
              <a:t>2020</a:t>
            </a:r>
            <a:r>
              <a:rPr lang="ja-JP" altLang="en-US" sz="930" dirty="0">
                <a:latin typeface="+mn-ea"/>
                <a:ea typeface="+mn-ea"/>
              </a:rPr>
              <a:t>農林業センサス」より、</a:t>
            </a:r>
            <a:r>
              <a:rPr lang="en-US" altLang="ja-JP" sz="930" dirty="0">
                <a:latin typeface="+mn-ea"/>
                <a:ea typeface="+mn-ea"/>
              </a:rPr>
              <a:t>※</a:t>
            </a:r>
            <a:r>
              <a:rPr lang="ja-JP" altLang="en-US" sz="930" dirty="0">
                <a:latin typeface="+mn-ea"/>
                <a:ea typeface="+mn-ea"/>
              </a:rPr>
              <a:t>２： 「</a:t>
            </a:r>
            <a:r>
              <a:rPr lang="en-US" altLang="ja-JP" sz="930" dirty="0">
                <a:latin typeface="+mn-ea"/>
                <a:ea typeface="+mn-ea"/>
              </a:rPr>
              <a:t>R2</a:t>
            </a:r>
            <a:r>
              <a:rPr lang="ja-JP" altLang="en-US" sz="930" dirty="0">
                <a:latin typeface="+mn-ea"/>
                <a:ea typeface="+mn-ea"/>
              </a:rPr>
              <a:t>国勢調査」 より</a:t>
            </a:r>
            <a:endParaRPr lang="en-US" altLang="ja-JP" sz="1100" kern="2000" dirty="0">
              <a:latin typeface="ＭＳ ゴシック" panose="020B0609070205080204" pitchFamily="49" charset="-128"/>
              <a:ea typeface="ＭＳ ゴシック" panose="020B0609070205080204" pitchFamily="49" charset="-128"/>
            </a:endParaRPr>
          </a:p>
        </p:txBody>
      </p:sp>
      <p:graphicFrame>
        <p:nvGraphicFramePr>
          <p:cNvPr id="9" name="表 4">
            <a:extLst>
              <a:ext uri="{FF2B5EF4-FFF2-40B4-BE49-F238E27FC236}">
                <a16:creationId xmlns:a16="http://schemas.microsoft.com/office/drawing/2014/main" id="{0A2E04DE-F125-262A-C5F4-3732DE89C2D1}"/>
              </a:ext>
            </a:extLst>
          </p:cNvPr>
          <p:cNvGraphicFramePr>
            <a:graphicFrameLocks noGrp="1"/>
          </p:cNvGraphicFramePr>
          <p:nvPr>
            <p:extLst>
              <p:ext uri="{D42A27DB-BD31-4B8C-83A1-F6EECF244321}">
                <p14:modId xmlns:p14="http://schemas.microsoft.com/office/powerpoint/2010/main" val="1557802565"/>
              </p:ext>
            </p:extLst>
          </p:nvPr>
        </p:nvGraphicFramePr>
        <p:xfrm>
          <a:off x="5339665" y="6010248"/>
          <a:ext cx="4538438" cy="657918"/>
        </p:xfrm>
        <a:graphic>
          <a:graphicData uri="http://schemas.openxmlformats.org/drawingml/2006/table">
            <a:tbl>
              <a:tblPr firstRow="1" bandRow="1">
                <a:tableStyleId>{5C22544A-7EE6-4342-B048-85BDC9FD1C3A}</a:tableStyleId>
              </a:tblPr>
              <a:tblGrid>
                <a:gridCol w="1431723">
                  <a:extLst>
                    <a:ext uri="{9D8B030D-6E8A-4147-A177-3AD203B41FA5}">
                      <a16:colId xmlns:a16="http://schemas.microsoft.com/office/drawing/2014/main" val="1365277361"/>
                    </a:ext>
                  </a:extLst>
                </a:gridCol>
                <a:gridCol w="402177">
                  <a:extLst>
                    <a:ext uri="{9D8B030D-6E8A-4147-A177-3AD203B41FA5}">
                      <a16:colId xmlns:a16="http://schemas.microsoft.com/office/drawing/2014/main" val="2042504770"/>
                    </a:ext>
                  </a:extLst>
                </a:gridCol>
                <a:gridCol w="974975">
                  <a:extLst>
                    <a:ext uri="{9D8B030D-6E8A-4147-A177-3AD203B41FA5}">
                      <a16:colId xmlns:a16="http://schemas.microsoft.com/office/drawing/2014/main" val="301691098"/>
                    </a:ext>
                  </a:extLst>
                </a:gridCol>
                <a:gridCol w="1729563">
                  <a:extLst>
                    <a:ext uri="{9D8B030D-6E8A-4147-A177-3AD203B41FA5}">
                      <a16:colId xmlns:a16="http://schemas.microsoft.com/office/drawing/2014/main" val="4105915038"/>
                    </a:ext>
                  </a:extLst>
                </a:gridCol>
              </a:tblGrid>
              <a:tr h="352305">
                <a:tc gridSpan="2">
                  <a:txBody>
                    <a:bodyPr/>
                    <a:lstStyle/>
                    <a:p>
                      <a:pPr algn="l"/>
                      <a:r>
                        <a:rPr kumimoji="1" lang="ja-JP" altLang="en-US" sz="800" b="0" baseline="0" dirty="0">
                          <a:solidFill>
                            <a:schemeClr val="tx1"/>
                          </a:solidFill>
                          <a:latin typeface="+mn-ea"/>
                          <a:ea typeface="+mn-ea"/>
                        </a:rPr>
                        <a:t>①令和５年度譲与額：</a:t>
                      </a:r>
                      <a:r>
                        <a:rPr kumimoji="1" lang="en-US" altLang="ja-JP" sz="800" b="0" baseline="0" dirty="0">
                          <a:solidFill>
                            <a:schemeClr val="tx1"/>
                          </a:solidFill>
                          <a:latin typeface="+mn-ea"/>
                          <a:ea typeface="+mn-ea"/>
                        </a:rPr>
                        <a:t>19,688</a:t>
                      </a:r>
                      <a:r>
                        <a:rPr kumimoji="1" lang="ja-JP" altLang="en-US" sz="800" b="0" baseline="0" dirty="0">
                          <a:solidFill>
                            <a:schemeClr val="tx1"/>
                          </a:solidFill>
                          <a:latin typeface="+mn-ea"/>
                          <a:ea typeface="+mn-ea"/>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l"/>
                      <a:r>
                        <a:rPr kumimoji="1" lang="zh-TW" altLang="en-US" sz="800" b="0" baseline="0" dirty="0">
                          <a:solidFill>
                            <a:schemeClr val="tx1"/>
                          </a:solidFill>
                          <a:latin typeface="+mn-ea"/>
                          <a:ea typeface="+mn-ea"/>
                        </a:rPr>
                        <a:t>②私有林人工林面積</a:t>
                      </a:r>
                      <a:r>
                        <a:rPr kumimoji="1" lang="zh-TW" altLang="en-US" sz="800" b="0" baseline="0" dirty="0">
                          <a:solidFill>
                            <a:schemeClr val="tx1"/>
                          </a:solidFill>
                          <a:latin typeface="游ゴシック" panose="020B0400000000000000" pitchFamily="50" charset="-128"/>
                          <a:ea typeface="游ゴシック" panose="020B0400000000000000" pitchFamily="50" charset="-128"/>
                        </a:rPr>
                        <a:t>（</a:t>
                      </a:r>
                      <a:r>
                        <a:rPr kumimoji="1" lang="en-US" altLang="zh-TW" sz="800" b="0" baseline="0" dirty="0">
                          <a:solidFill>
                            <a:schemeClr val="tx1"/>
                          </a:solidFill>
                          <a:latin typeface="游ゴシック" panose="020B0400000000000000" pitchFamily="50" charset="-128"/>
                          <a:ea typeface="游ゴシック" panose="020B0400000000000000" pitchFamily="50" charset="-128"/>
                        </a:rPr>
                        <a:t>※</a:t>
                      </a:r>
                      <a:r>
                        <a:rPr kumimoji="1" lang="zh-TW" altLang="en-US" sz="800" b="0" baseline="0" dirty="0">
                          <a:solidFill>
                            <a:schemeClr val="tx1"/>
                          </a:solidFill>
                          <a:latin typeface="游ゴシック" panose="020B0400000000000000" pitchFamily="50" charset="-128"/>
                          <a:ea typeface="游ゴシック" panose="020B0400000000000000" pitchFamily="50" charset="-128"/>
                        </a:rPr>
                        <a:t>１）</a:t>
                      </a:r>
                      <a:r>
                        <a:rPr kumimoji="1" lang="ja-JP" altLang="en-US" sz="800" b="0" baseline="0" dirty="0">
                          <a:solidFill>
                            <a:schemeClr val="tx1"/>
                          </a:solidFill>
                          <a:latin typeface="+mn-ea"/>
                          <a:ea typeface="+mn-ea"/>
                        </a:rPr>
                        <a:t>：</a:t>
                      </a:r>
                      <a:r>
                        <a:rPr kumimoji="1" lang="en-US" altLang="ja-JP" sz="800" b="0" baseline="0" dirty="0">
                          <a:solidFill>
                            <a:schemeClr val="tx1"/>
                          </a:solidFill>
                          <a:latin typeface="+mn-ea"/>
                          <a:ea typeface="+mn-ea"/>
                        </a:rPr>
                        <a:t>3,019ha</a:t>
                      </a:r>
                      <a:endParaRPr kumimoji="1" lang="ja-JP" altLang="en-US" sz="800" b="0" baseline="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111190655"/>
                  </a:ext>
                </a:extLst>
              </a:tr>
              <a:tr h="305613">
                <a:tc>
                  <a:txBody>
                    <a:bodyPr/>
                    <a:lstStyle/>
                    <a:p>
                      <a:pPr algn="l"/>
                      <a:r>
                        <a:rPr kumimoji="1" lang="ja-JP" altLang="en-US" sz="800" baseline="0" dirty="0">
                          <a:solidFill>
                            <a:schemeClr val="tx1"/>
                          </a:solidFill>
                          <a:latin typeface="+mn-ea"/>
                          <a:ea typeface="+mn-ea"/>
                        </a:rPr>
                        <a:t>③林野率（</a:t>
                      </a:r>
                      <a:r>
                        <a:rPr kumimoji="1" lang="en-US" altLang="ja-JP" sz="800" baseline="0" dirty="0">
                          <a:solidFill>
                            <a:schemeClr val="tx1"/>
                          </a:solidFill>
                          <a:latin typeface="+mn-ea"/>
                          <a:ea typeface="+mn-ea"/>
                        </a:rPr>
                        <a:t>※</a:t>
                      </a:r>
                      <a:r>
                        <a:rPr kumimoji="1" lang="ja-JP" altLang="en-US" sz="800" baseline="0" dirty="0">
                          <a:solidFill>
                            <a:schemeClr val="tx1"/>
                          </a:solidFill>
                          <a:latin typeface="+mn-ea"/>
                          <a:ea typeface="+mn-ea"/>
                        </a:rPr>
                        <a:t>１）：</a:t>
                      </a:r>
                      <a:r>
                        <a:rPr kumimoji="1" lang="en-US" altLang="ja-JP" sz="800" baseline="0" dirty="0">
                          <a:solidFill>
                            <a:schemeClr val="tx1"/>
                          </a:solidFill>
                          <a:latin typeface="+mn-ea"/>
                          <a:ea typeface="+mn-ea"/>
                        </a:rPr>
                        <a:t>72.7</a:t>
                      </a:r>
                      <a:r>
                        <a:rPr kumimoji="1" lang="ja-JP" altLang="en-US" sz="800" baseline="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kumimoji="1" lang="ja-JP" altLang="en-US" sz="800" baseline="0" dirty="0">
                          <a:solidFill>
                            <a:schemeClr val="tx1"/>
                          </a:solidFill>
                          <a:latin typeface="+mn-ea"/>
                          <a:ea typeface="+mn-ea"/>
                        </a:rPr>
                        <a:t>④人口</a:t>
                      </a:r>
                      <a:r>
                        <a:rPr kumimoji="1" lang="en-US" altLang="ja-JP" sz="800" baseline="0" dirty="0">
                          <a:solidFill>
                            <a:schemeClr val="tx1"/>
                          </a:solidFill>
                          <a:latin typeface="+mn-ea"/>
                          <a:ea typeface="+mn-ea"/>
                        </a:rPr>
                        <a:t>(※</a:t>
                      </a:r>
                      <a:r>
                        <a:rPr kumimoji="1" lang="ja-JP" altLang="en-US" sz="800" baseline="0" dirty="0">
                          <a:solidFill>
                            <a:schemeClr val="tx1"/>
                          </a:solidFill>
                          <a:latin typeface="+mn-ea"/>
                          <a:ea typeface="+mn-ea"/>
                        </a:rPr>
                        <a:t>２</a:t>
                      </a:r>
                      <a:r>
                        <a:rPr kumimoji="1" lang="en-US" altLang="ja-JP" sz="800" baseline="0" dirty="0">
                          <a:solidFill>
                            <a:schemeClr val="tx1"/>
                          </a:solidFill>
                          <a:latin typeface="+mn-ea"/>
                          <a:ea typeface="+mn-ea"/>
                        </a:rPr>
                        <a:t>)</a:t>
                      </a:r>
                      <a:r>
                        <a:rPr kumimoji="1" lang="ja-JP" altLang="en-US" sz="800" baseline="0" dirty="0">
                          <a:solidFill>
                            <a:schemeClr val="tx1"/>
                          </a:solidFill>
                          <a:latin typeface="+mn-ea"/>
                          <a:ea typeface="+mn-ea"/>
                        </a:rPr>
                        <a:t>：</a:t>
                      </a:r>
                      <a:r>
                        <a:rPr kumimoji="1" lang="en-US" altLang="ja-JP" sz="800" baseline="0" dirty="0">
                          <a:solidFill>
                            <a:schemeClr val="tx1"/>
                          </a:solidFill>
                          <a:latin typeface="+mn-ea"/>
                          <a:ea typeface="+mn-ea"/>
                        </a:rPr>
                        <a:t>19,014</a:t>
                      </a:r>
                      <a:r>
                        <a:rPr kumimoji="1" lang="ja-JP" altLang="en-US" sz="800" baseline="0" dirty="0">
                          <a:solidFill>
                            <a:schemeClr val="tx1"/>
                          </a:solidFill>
                          <a:latin typeface="+mn-ea"/>
                          <a:ea typeface="+mn-ea"/>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zh-TW" altLang="en-US" sz="800" baseline="0" dirty="0">
                          <a:solidFill>
                            <a:schemeClr val="tx1"/>
                          </a:solidFill>
                          <a:latin typeface="+mn-ea"/>
                          <a:ea typeface="+mn-ea"/>
                        </a:rPr>
                        <a:t>⑤林業就業者数</a:t>
                      </a:r>
                      <a:r>
                        <a:rPr kumimoji="1" lang="en-US" altLang="zh-TW" sz="800" baseline="0" dirty="0">
                          <a:solidFill>
                            <a:schemeClr val="tx1"/>
                          </a:solidFill>
                          <a:latin typeface="+mn-ea"/>
                          <a:ea typeface="+mn-ea"/>
                        </a:rPr>
                        <a:t>(</a:t>
                      </a:r>
                      <a:r>
                        <a:rPr kumimoji="1" lang="en-US" altLang="zh-TW" sz="800" baseline="0" dirty="0">
                          <a:solidFill>
                            <a:schemeClr val="tx1"/>
                          </a:solidFill>
                          <a:latin typeface="游ゴシック" panose="020B0400000000000000" pitchFamily="50" charset="-128"/>
                          <a:ea typeface="游ゴシック" panose="020B0400000000000000" pitchFamily="50" charset="-128"/>
                        </a:rPr>
                        <a:t>※</a:t>
                      </a:r>
                      <a:r>
                        <a:rPr kumimoji="1" lang="zh-TW" altLang="en-US" sz="800" baseline="0" dirty="0">
                          <a:solidFill>
                            <a:schemeClr val="tx1"/>
                          </a:solidFill>
                          <a:latin typeface="游ゴシック" panose="020B0400000000000000" pitchFamily="50" charset="-128"/>
                          <a:ea typeface="游ゴシック" panose="020B0400000000000000" pitchFamily="50" charset="-128"/>
                        </a:rPr>
                        <a:t>２</a:t>
                      </a:r>
                      <a:r>
                        <a:rPr kumimoji="1" lang="en-US" altLang="zh-TW" sz="800" baseline="0" dirty="0">
                          <a:solidFill>
                            <a:schemeClr val="tx1"/>
                          </a:solidFill>
                          <a:latin typeface="游ゴシック" panose="020B0400000000000000" pitchFamily="50" charset="-128"/>
                          <a:ea typeface="游ゴシック" panose="020B0400000000000000" pitchFamily="50" charset="-128"/>
                        </a:rPr>
                        <a:t>)</a:t>
                      </a:r>
                      <a:r>
                        <a:rPr kumimoji="1" lang="ja-JP" altLang="en-US" sz="800" baseline="0" dirty="0">
                          <a:solidFill>
                            <a:schemeClr val="tx1"/>
                          </a:solidFill>
                          <a:latin typeface="+mn-ea"/>
                          <a:ea typeface="+mn-ea"/>
                        </a:rPr>
                        <a:t>：</a:t>
                      </a:r>
                      <a:r>
                        <a:rPr kumimoji="1" lang="en-US" altLang="ja-JP" sz="800" baseline="0" dirty="0">
                          <a:solidFill>
                            <a:schemeClr val="tx1"/>
                          </a:solidFill>
                          <a:latin typeface="+mn-ea"/>
                          <a:ea typeface="+mn-ea"/>
                        </a:rPr>
                        <a:t>53</a:t>
                      </a:r>
                      <a:r>
                        <a:rPr kumimoji="1" lang="ja-JP" altLang="en-US" sz="800" baseline="0" dirty="0">
                          <a:solidFill>
                            <a:schemeClr val="tx1"/>
                          </a:solidFill>
                          <a:latin typeface="+mn-ea"/>
                          <a:ea typeface="+mn-ea"/>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217171"/>
                  </a:ext>
                </a:extLst>
              </a:tr>
            </a:tbl>
          </a:graphicData>
        </a:graphic>
      </p:graphicFrame>
      <p:sp>
        <p:nvSpPr>
          <p:cNvPr id="2" name="Text Box 6">
            <a:extLst>
              <a:ext uri="{FF2B5EF4-FFF2-40B4-BE49-F238E27FC236}">
                <a16:creationId xmlns:a16="http://schemas.microsoft.com/office/drawing/2014/main" id="{A1F711F1-7437-D088-8F6B-B0AEBA1D8DC0}"/>
              </a:ext>
            </a:extLst>
          </p:cNvPr>
          <p:cNvSpPr txBox="1">
            <a:spLocks noChangeArrowheads="1"/>
          </p:cNvSpPr>
          <p:nvPr/>
        </p:nvSpPr>
        <p:spPr bwMode="auto">
          <a:xfrm>
            <a:off x="5154223" y="2678997"/>
            <a:ext cx="2660365" cy="23357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工夫・留意した点</a:t>
            </a:r>
            <a:endParaRPr lang="en-US" altLang="ja-JP" sz="1400" kern="2000" dirty="0">
              <a:latin typeface="游ゴシック" panose="020B0400000000000000" pitchFamily="50" charset="-128"/>
              <a:ea typeface="游ゴシック" panose="020B0400000000000000" pitchFamily="50" charset="-128"/>
            </a:endParaRPr>
          </a:p>
        </p:txBody>
      </p:sp>
      <p:sp>
        <p:nvSpPr>
          <p:cNvPr id="10" name="Text Box 6">
            <a:extLst>
              <a:ext uri="{FF2B5EF4-FFF2-40B4-BE49-F238E27FC236}">
                <a16:creationId xmlns:a16="http://schemas.microsoft.com/office/drawing/2014/main" id="{C970F807-7CF8-0512-CD12-6CAE3B996819}"/>
              </a:ext>
            </a:extLst>
          </p:cNvPr>
          <p:cNvSpPr txBox="1">
            <a:spLocks noChangeArrowheads="1"/>
          </p:cNvSpPr>
          <p:nvPr/>
        </p:nvSpPr>
        <p:spPr bwMode="auto">
          <a:xfrm>
            <a:off x="5260818" y="2927040"/>
            <a:ext cx="4417964" cy="16902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・意向調査を実施する区域を選定する際、より収益化の可能性</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を高くするため、森林経営計画の策定が可能であることが見</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込まれる範囲を選定した。</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・森林資源活用ビジョンの策定にあたっては、町主導ではなく</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民間事業体主導の議論になるよう配慮した。また、林業関係</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者だけではなく、将来的な木材資源消費者になると想定され</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る商工業者や農業関係者も検討会に参加していただき、議論</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を行っていただいた。</a:t>
            </a:r>
            <a:endParaRPr lang="en-US" altLang="ja-JP" sz="1100" kern="2000" dirty="0">
              <a:latin typeface="游ゴシック" panose="020B0400000000000000" pitchFamily="50" charset="-128"/>
              <a:ea typeface="游ゴシック" panose="020B0400000000000000" pitchFamily="50" charset="-128"/>
            </a:endParaRPr>
          </a:p>
        </p:txBody>
      </p:sp>
      <p:sp>
        <p:nvSpPr>
          <p:cNvPr id="11" name="Text Box 6">
            <a:extLst>
              <a:ext uri="{FF2B5EF4-FFF2-40B4-BE49-F238E27FC236}">
                <a16:creationId xmlns:a16="http://schemas.microsoft.com/office/drawing/2014/main" id="{B6ED84F4-68EE-8254-BF51-01C42947CC10}"/>
              </a:ext>
            </a:extLst>
          </p:cNvPr>
          <p:cNvSpPr txBox="1">
            <a:spLocks noChangeArrowheads="1"/>
          </p:cNvSpPr>
          <p:nvPr/>
        </p:nvSpPr>
        <p:spPr bwMode="auto">
          <a:xfrm>
            <a:off x="5154220" y="4698487"/>
            <a:ext cx="2660365" cy="23357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取組の効果</a:t>
            </a:r>
            <a:endParaRPr lang="en-US" altLang="ja-JP" sz="1400" kern="2000" dirty="0">
              <a:latin typeface="游ゴシック" panose="020B0400000000000000" pitchFamily="50" charset="-128"/>
              <a:ea typeface="游ゴシック" panose="020B0400000000000000" pitchFamily="50" charset="-128"/>
            </a:endParaRPr>
          </a:p>
        </p:txBody>
      </p:sp>
      <p:sp>
        <p:nvSpPr>
          <p:cNvPr id="12" name="Text Box 6">
            <a:extLst>
              <a:ext uri="{FF2B5EF4-FFF2-40B4-BE49-F238E27FC236}">
                <a16:creationId xmlns:a16="http://schemas.microsoft.com/office/drawing/2014/main" id="{9D30F2D1-261C-294D-488F-34AA22C43749}"/>
              </a:ext>
            </a:extLst>
          </p:cNvPr>
          <p:cNvSpPr txBox="1">
            <a:spLocks noChangeArrowheads="1"/>
          </p:cNvSpPr>
          <p:nvPr/>
        </p:nvSpPr>
        <p:spPr bwMode="auto">
          <a:xfrm>
            <a:off x="5258609" y="4932061"/>
            <a:ext cx="4700549" cy="101028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・収益性のある施業を想定した業務遂行により、今後の民間事</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業体主体での森林整備への準備が進行している。</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・森林資源活用ビジョン策定により、町内での森林資源活用の</a:t>
            </a:r>
            <a:endParaRPr lang="en-US" altLang="ja-JP" sz="1100" kern="2000" dirty="0">
              <a:latin typeface="游ゴシック" panose="020B0400000000000000" pitchFamily="50" charset="-128"/>
              <a:ea typeface="游ゴシック" panose="020B0400000000000000" pitchFamily="50" charset="-128"/>
            </a:endParaRPr>
          </a:p>
          <a:p>
            <a:pPr marL="271463" indent="0">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基本的な方針が定まった。</a:t>
            </a:r>
            <a:endParaRPr lang="en-US" altLang="ja-JP" sz="1100" kern="2000"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CFBBB8B9-42FA-46EA-9BCC-CA95B5022D40}"/>
              </a:ext>
            </a:extLst>
          </p:cNvPr>
          <p:cNvSpPr/>
          <p:nvPr/>
        </p:nvSpPr>
        <p:spPr>
          <a:xfrm>
            <a:off x="3627262" y="4730"/>
            <a:ext cx="6728286" cy="48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bg1"/>
                </a:solidFill>
                <a:latin typeface="HGS創英角ｺﾞｼｯｸUB" panose="020B0900000000000000" pitchFamily="50" charset="-128"/>
                <a:ea typeface="HGS創英角ｺﾞｼｯｸUB" panose="020B0900000000000000" pitchFamily="50" charset="-128"/>
              </a:rPr>
              <a:t>（森林経営管理制度関連業務及び森林資源活用計画策定）</a:t>
            </a:r>
          </a:p>
        </p:txBody>
      </p:sp>
      <p:pic>
        <p:nvPicPr>
          <p:cNvPr id="8" name="図 7">
            <a:extLst>
              <a:ext uri="{FF2B5EF4-FFF2-40B4-BE49-F238E27FC236}">
                <a16:creationId xmlns:a16="http://schemas.microsoft.com/office/drawing/2014/main" id="{0D03696D-2E60-4999-A147-98B4F3B63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0037" y="1581441"/>
            <a:ext cx="1214163" cy="809443"/>
          </a:xfrm>
          <a:prstGeom prst="rect">
            <a:avLst/>
          </a:prstGeom>
        </p:spPr>
      </p:pic>
      <p:pic>
        <p:nvPicPr>
          <p:cNvPr id="7" name="図 6">
            <a:extLst>
              <a:ext uri="{FF2B5EF4-FFF2-40B4-BE49-F238E27FC236}">
                <a16:creationId xmlns:a16="http://schemas.microsoft.com/office/drawing/2014/main" id="{ADA49588-A195-4C48-87F1-5B85A8BCAD26}"/>
              </a:ext>
            </a:extLst>
          </p:cNvPr>
          <p:cNvPicPr>
            <a:picLocks noChangeAspect="1"/>
          </p:cNvPicPr>
          <p:nvPr/>
        </p:nvPicPr>
        <p:blipFill>
          <a:blip r:embed="rId3"/>
          <a:stretch>
            <a:fillRect/>
          </a:stretch>
        </p:blipFill>
        <p:spPr>
          <a:xfrm>
            <a:off x="8443593" y="1593243"/>
            <a:ext cx="1075448" cy="809444"/>
          </a:xfrm>
          <a:prstGeom prst="rect">
            <a:avLst/>
          </a:prstGeom>
        </p:spPr>
      </p:pic>
      <p:pic>
        <p:nvPicPr>
          <p:cNvPr id="16" name="図 15">
            <a:extLst>
              <a:ext uri="{FF2B5EF4-FFF2-40B4-BE49-F238E27FC236}">
                <a16:creationId xmlns:a16="http://schemas.microsoft.com/office/drawing/2014/main" id="{D6E0759A-6CC0-4BB1-8C09-D7B84B847B58}"/>
              </a:ext>
            </a:extLst>
          </p:cNvPr>
          <p:cNvPicPr>
            <a:picLocks noChangeAspect="1"/>
          </p:cNvPicPr>
          <p:nvPr/>
        </p:nvPicPr>
        <p:blipFill>
          <a:blip r:embed="rId4"/>
          <a:stretch>
            <a:fillRect/>
          </a:stretch>
        </p:blipFill>
        <p:spPr>
          <a:xfrm>
            <a:off x="7670167" y="1555728"/>
            <a:ext cx="620699" cy="883995"/>
          </a:xfrm>
          <a:prstGeom prst="rect">
            <a:avLst/>
          </a:prstGeom>
        </p:spPr>
      </p:pic>
      <p:sp>
        <p:nvSpPr>
          <p:cNvPr id="25" name="テキスト ボックス 24">
            <a:extLst>
              <a:ext uri="{FF2B5EF4-FFF2-40B4-BE49-F238E27FC236}">
                <a16:creationId xmlns:a16="http://schemas.microsoft.com/office/drawing/2014/main" id="{E06B2893-8B31-49DD-960E-3634FB9F66AA}"/>
              </a:ext>
            </a:extLst>
          </p:cNvPr>
          <p:cNvSpPr txBox="1"/>
          <p:nvPr/>
        </p:nvSpPr>
        <p:spPr>
          <a:xfrm>
            <a:off x="139284" y="322431"/>
            <a:ext cx="880732" cy="184666"/>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600" dirty="0">
                <a:solidFill>
                  <a:srgbClr val="008000"/>
                </a:solidFill>
              </a:rPr>
              <a:t>木材利用・普及啓発</a:t>
            </a:r>
            <a:endParaRPr kumimoji="1" lang="en-US" altLang="ja-JP" sz="600" dirty="0">
              <a:solidFill>
                <a:srgbClr val="008000"/>
              </a:solidFill>
            </a:endParaRPr>
          </a:p>
        </p:txBody>
      </p:sp>
    </p:spTree>
    <p:extLst>
      <p:ext uri="{BB962C8B-B14F-4D97-AF65-F5344CB8AC3E}">
        <p14:creationId xmlns:p14="http://schemas.microsoft.com/office/powerpoint/2010/main" val="19036098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AE530F2BCC0D4A881E9FA04FE0D0FF" ma:contentTypeVersion="14" ma:contentTypeDescription="新しいドキュメントを作成します。" ma:contentTypeScope="" ma:versionID="774aabb0ee42dcdc17c89bc5462fce87">
  <xsd:schema xmlns:xsd="http://www.w3.org/2001/XMLSchema" xmlns:xs="http://www.w3.org/2001/XMLSchema" xmlns:p="http://schemas.microsoft.com/office/2006/metadata/properties" xmlns:ns2="d806ee3c-fa88-446d-acc7-86575429a2db" xmlns:ns3="85ec59af-1a16-40a0-b163-384e34c79a5c" targetNamespace="http://schemas.microsoft.com/office/2006/metadata/properties" ma:root="true" ma:fieldsID="5f69b790b8044687e1c523557d95ffc5" ns2:_="" ns3:_="">
    <xsd:import namespace="d806ee3c-fa88-446d-acc7-86575429a2db"/>
    <xsd:import namespace="85ec59af-1a16-40a0-b163-384e34c79a5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06ee3c-fa88-446d-acc7-86575429a2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Flow_SignoffStatus" ma:index="21"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7288b6-f018-4c39-a89e-f4fc4d1d9fef}"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40CB1A-E0D3-4CA8-B9EF-5ED3399DE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06ee3c-fa88-446d-acc7-86575429a2db"/>
    <ds:schemaRef ds:uri="85ec59af-1a16-40a0-b163-384e34c79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DAB34E-4CFC-461F-BB4C-B12041A62C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A4 210 x 297 mm</PresentationFormat>
  <Paragraphs>49</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ＤＨＰ特太ゴシック体</vt:lpstr>
      <vt:lpstr>HGS創英角ｺﾞｼｯｸUB</vt:lpstr>
      <vt:lpstr>ＭＳ ゴシック</vt:lpstr>
      <vt:lpstr>新細明體</vt:lpstr>
      <vt:lpstr>メイリオ</vt:lpstr>
      <vt:lpstr>游ゴシック</vt:lpstr>
      <vt:lpstr>Arial</vt:lpstr>
      <vt:lpstr>Calibri</vt:lpstr>
      <vt:lpstr>Calibri Light</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2025-04-24T01:32:47Z</dcterms:modified>
</cp:coreProperties>
</file>