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9" r:id="rId1"/>
  </p:sldMasterIdLst>
  <p:notesMasterIdLst>
    <p:notesMasterId r:id="rId3"/>
  </p:notesMasterIdLst>
  <p:sldIdLst>
    <p:sldId id="315" r:id="rId2"/>
  </p:sldIdLst>
  <p:sldSz cx="9906000" cy="6858000" type="A4"/>
  <p:notesSz cx="6807200" cy="9939338"/>
  <p:defaultTextStyle>
    <a:defPPr>
      <a:defRPr lang="en-US"/>
    </a:defPPr>
    <a:lvl1pPr marL="0" algn="l" defTabSz="331561" rtl="0" eaLnBrk="1" latinLnBrk="0" hangingPunct="1">
      <a:defRPr sz="1305" kern="1200">
        <a:solidFill>
          <a:schemeClr val="tx1"/>
        </a:solidFill>
        <a:latin typeface="+mn-lt"/>
        <a:ea typeface="+mn-ea"/>
        <a:cs typeface="+mn-cs"/>
      </a:defRPr>
    </a:lvl1pPr>
    <a:lvl2pPr marL="331561" algn="l" defTabSz="331561" rtl="0" eaLnBrk="1" latinLnBrk="0" hangingPunct="1">
      <a:defRPr sz="1305" kern="1200">
        <a:solidFill>
          <a:schemeClr val="tx1"/>
        </a:solidFill>
        <a:latin typeface="+mn-lt"/>
        <a:ea typeface="+mn-ea"/>
        <a:cs typeface="+mn-cs"/>
      </a:defRPr>
    </a:lvl2pPr>
    <a:lvl3pPr marL="663123" algn="l" defTabSz="331561" rtl="0" eaLnBrk="1" latinLnBrk="0" hangingPunct="1">
      <a:defRPr sz="1305" kern="1200">
        <a:solidFill>
          <a:schemeClr val="tx1"/>
        </a:solidFill>
        <a:latin typeface="+mn-lt"/>
        <a:ea typeface="+mn-ea"/>
        <a:cs typeface="+mn-cs"/>
      </a:defRPr>
    </a:lvl3pPr>
    <a:lvl4pPr marL="994684" algn="l" defTabSz="331561" rtl="0" eaLnBrk="1" latinLnBrk="0" hangingPunct="1">
      <a:defRPr sz="1305" kern="1200">
        <a:solidFill>
          <a:schemeClr val="tx1"/>
        </a:solidFill>
        <a:latin typeface="+mn-lt"/>
        <a:ea typeface="+mn-ea"/>
        <a:cs typeface="+mn-cs"/>
      </a:defRPr>
    </a:lvl4pPr>
    <a:lvl5pPr marL="1326246" algn="l" defTabSz="331561" rtl="0" eaLnBrk="1" latinLnBrk="0" hangingPunct="1">
      <a:defRPr sz="1305" kern="1200">
        <a:solidFill>
          <a:schemeClr val="tx1"/>
        </a:solidFill>
        <a:latin typeface="+mn-lt"/>
        <a:ea typeface="+mn-ea"/>
        <a:cs typeface="+mn-cs"/>
      </a:defRPr>
    </a:lvl5pPr>
    <a:lvl6pPr marL="1657807" algn="l" defTabSz="331561" rtl="0" eaLnBrk="1" latinLnBrk="0" hangingPunct="1">
      <a:defRPr sz="1305" kern="1200">
        <a:solidFill>
          <a:schemeClr val="tx1"/>
        </a:solidFill>
        <a:latin typeface="+mn-lt"/>
        <a:ea typeface="+mn-ea"/>
        <a:cs typeface="+mn-cs"/>
      </a:defRPr>
    </a:lvl6pPr>
    <a:lvl7pPr marL="1989369" algn="l" defTabSz="331561" rtl="0" eaLnBrk="1" latinLnBrk="0" hangingPunct="1">
      <a:defRPr sz="1305" kern="1200">
        <a:solidFill>
          <a:schemeClr val="tx1"/>
        </a:solidFill>
        <a:latin typeface="+mn-lt"/>
        <a:ea typeface="+mn-ea"/>
        <a:cs typeface="+mn-cs"/>
      </a:defRPr>
    </a:lvl7pPr>
    <a:lvl8pPr marL="2320930" algn="l" defTabSz="331561" rtl="0" eaLnBrk="1" latinLnBrk="0" hangingPunct="1">
      <a:defRPr sz="1305" kern="1200">
        <a:solidFill>
          <a:schemeClr val="tx1"/>
        </a:solidFill>
        <a:latin typeface="+mn-lt"/>
        <a:ea typeface="+mn-ea"/>
        <a:cs typeface="+mn-cs"/>
      </a:defRPr>
    </a:lvl8pPr>
    <a:lvl9pPr marL="2652492" algn="l" defTabSz="331561" rtl="0" eaLnBrk="1" latinLnBrk="0" hangingPunct="1">
      <a:defRPr sz="13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ACF4677E-8BD2-47ae-8A1F-98590045965D"/>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TxStyle/>
      <a:tcStyle>
        <a:tcBdr/>
        <a:fill>
          <a:solidFill>
            <a:schemeClr val="accent1">
              <a:tint val="40000"/>
            </a:schemeClr>
          </a:solidFill>
        </a:fill>
      </a:tcStyle>
    </a:band1H>
    <a:band2H>
      <a:tcTxStyle/>
      <a:tcStyle>
        <a:tcBdr/>
      </a:tcStyle>
    </a:band2H>
    <a:band1V>
      <a:tcTxStyle/>
      <a:tcStyle>
        <a:tcBdr/>
        <a:fill>
          <a:solidFill>
            <a:schemeClr val="accent1">
              <a:tint val="40000"/>
            </a:schemeClr>
          </a:solidFill>
        </a:fill>
      </a:tcStyle>
    </a:band1V>
    <a:band2V>
      <a:tcTxStyle/>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TxStyle/>
      <a:tcStyle>
        <a:tcBdr/>
        <a:fill>
          <a:solidFill>
            <a:schemeClr val="dk1">
              <a:tint val="40000"/>
            </a:schemeClr>
          </a:solidFill>
        </a:fill>
      </a:tcStyle>
    </a:band1H>
    <a:band2H>
      <a:tcTxStyle/>
      <a:tcStyle>
        <a:tcBdr/>
      </a:tcStyle>
    </a:band2H>
    <a:band1V>
      <a:tcTxStyle/>
      <a:tcStyle>
        <a:tcBdr/>
        <a:fill>
          <a:solidFill>
            <a:schemeClr val="dk1">
              <a:tint val="40000"/>
            </a:schemeClr>
          </a:solidFill>
        </a:fill>
      </a:tcStyle>
    </a:band1V>
    <a:band2V>
      <a:tcTxStyle/>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706" autoAdjust="0"/>
  </p:normalViewPr>
  <p:slideViewPr>
    <p:cSldViewPr snapToGrid="0">
      <p:cViewPr varScale="1">
        <p:scale>
          <a:sx n="81" d="100"/>
          <a:sy n="81" d="100"/>
        </p:scale>
        <p:origin x="1133" y="48"/>
      </p:cViewPr>
      <p:guideLst>
        <p:guide orient="horz" pos="2160"/>
        <p:guide pos="312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87" d="100"/>
          <a:sy n="87" d="100"/>
        </p:scale>
        <p:origin x="3840" y="84"/>
      </p:cViewPr>
      <p:guideLst/>
    </p:cSldViewPr>
  </p:notes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a:lstStyle>
            <a:lvl1pPr algn="l">
              <a:defRPr sz="1200"/>
            </a:lvl1pPr>
          </a:lstStyle>
          <a:p>
            <a:pPr lvl="0">
              <a:defRPr lang="ja-JP" altLang="en-US"/>
            </a:pPr>
            <a:endParaRPr lang="ja-JP" altLang="en-US"/>
          </a:p>
        </p:txBody>
      </p:sp>
      <p:sp>
        <p:nvSpPr>
          <p:cNvPr id="1101" name="日付プレースホルダー 2"/>
          <p:cNvSpPr>
            <a:spLocks noGrp="1"/>
          </p:cNvSpPr>
          <p:nvPr>
            <p:ph type="dt" idx="1"/>
          </p:nvPr>
        </p:nvSpPr>
        <p:spPr>
          <a:xfrm>
            <a:off x="3855838" y="0"/>
            <a:ext cx="2949787" cy="498693"/>
          </a:xfrm>
          <a:prstGeom prst="rect">
            <a:avLst/>
          </a:prstGeom>
        </p:spPr>
        <p:txBody>
          <a:bodyPr vert="horz" lIns="91440" tIns="45720" rIns="91440" bIns="45720"/>
          <a:lstStyle>
            <a:lvl1pPr algn="r">
              <a:defRPr sz="1200"/>
            </a:lvl1pPr>
          </a:lstStyle>
          <a:p>
            <a:pPr lvl="0">
              <a:defRPr lang="ja-JP" altLang="en-US"/>
            </a:pPr>
            <a:fld id="{C0FFB23F-1487-4A30-A008-FE07926C955B}" type="datetime1">
              <a:rPr lang="ja-JP" altLang="en-US"/>
              <a:pPr lvl="0">
                <a:defRPr lang="ja-JP" altLang="en-US"/>
              </a:pPr>
              <a:t>2025/4/24</a:t>
            </a:fld>
            <a:endParaRPr lang="ja-JP" altLang="en-US"/>
          </a:p>
        </p:txBody>
      </p:sp>
      <p:sp>
        <p:nvSpPr>
          <p:cNvPr id="1102" name="スライド イメージ プレースホルダー 3"/>
          <p:cNvSpPr>
            <a:spLocks noGrp="1" noRot="1" noChangeAspect="1" noTextEdi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anchor="ctr"/>
          <a:lstStyle/>
          <a:p>
            <a:pPr lvl="0">
              <a:defRPr lang="ja-JP" altLang="en-US"/>
            </a:pPr>
            <a:endParaRPr lang="ja-JP" altLang="en-US"/>
          </a:p>
        </p:txBody>
      </p:sp>
      <p:sp>
        <p:nvSpPr>
          <p:cNvPr id="1103"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a:lstStyle/>
          <a:p>
            <a:pPr lvl="0">
              <a:defRPr lang="ja-JP" altLang="en-US"/>
            </a:pPr>
            <a:r>
              <a:rPr lang="ja-JP" altLang="en-US"/>
              <a:t>マスター テキストの書式設定</a:t>
            </a:r>
          </a:p>
          <a:p>
            <a:pPr lvl="1">
              <a:defRPr lang="ja-JP" altLang="en-US"/>
            </a:pPr>
            <a:r>
              <a:rPr lang="ja-JP" altLang="en-US"/>
              <a:t>第 </a:t>
            </a:r>
            <a:r>
              <a:rPr lang="en-US" altLang="ja-JP"/>
              <a:t>2 </a:t>
            </a:r>
            <a:r>
              <a:rPr lang="ja-JP" altLang="en-US"/>
              <a:t>レベル</a:t>
            </a:r>
          </a:p>
          <a:p>
            <a:pPr lvl="2">
              <a:defRPr lang="ja-JP" altLang="en-US"/>
            </a:pPr>
            <a:r>
              <a:rPr lang="ja-JP" altLang="en-US"/>
              <a:t>第 </a:t>
            </a:r>
            <a:r>
              <a:rPr lang="en-US" altLang="ja-JP"/>
              <a:t>3 </a:t>
            </a:r>
            <a:r>
              <a:rPr lang="ja-JP" altLang="en-US"/>
              <a:t>レベル</a:t>
            </a:r>
          </a:p>
          <a:p>
            <a:pPr lvl="3">
              <a:defRPr lang="ja-JP" altLang="en-US"/>
            </a:pPr>
            <a:r>
              <a:rPr lang="ja-JP" altLang="en-US"/>
              <a:t>第 </a:t>
            </a:r>
            <a:r>
              <a:rPr lang="en-US" altLang="ja-JP"/>
              <a:t>4 </a:t>
            </a:r>
            <a:r>
              <a:rPr lang="ja-JP" altLang="en-US"/>
              <a:t>レベル</a:t>
            </a:r>
          </a:p>
          <a:p>
            <a:pPr lvl="4">
              <a:defRPr lang="ja-JP" altLang="en-US"/>
            </a:pPr>
            <a:r>
              <a:rPr lang="ja-JP" altLang="en-US"/>
              <a:t>第 </a:t>
            </a:r>
            <a:r>
              <a:rPr lang="en-US" altLang="ja-JP"/>
              <a:t>5 </a:t>
            </a:r>
            <a:r>
              <a:rPr lang="ja-JP" altLang="en-US"/>
              <a:t>レベル</a:t>
            </a:r>
          </a:p>
        </p:txBody>
      </p:sp>
      <p:sp>
        <p:nvSpPr>
          <p:cNvPr id="1104"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anchor="b"/>
          <a:lstStyle>
            <a:lvl1pPr algn="l">
              <a:defRPr sz="1200"/>
            </a:lvl1pPr>
          </a:lstStyle>
          <a:p>
            <a:pPr lvl="0">
              <a:defRPr lang="ja-JP" altLang="en-US"/>
            </a:pPr>
            <a:endParaRPr lang="ja-JP" altLang="en-US"/>
          </a:p>
        </p:txBody>
      </p:sp>
      <p:sp>
        <p:nvSpPr>
          <p:cNvPr id="1105"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anchor="b"/>
          <a:lstStyle>
            <a:lvl1pPr algn="r">
              <a:defRPr sz="1200"/>
            </a:lvl1pPr>
          </a:lstStyle>
          <a:p>
            <a:pPr lvl="0">
              <a:defRPr lang="ja-JP" altLang="en-US"/>
            </a:pPr>
            <a:fld id="{FB098A5A-A7A8-4A8C-BADD-04B4011C9DB2}" type="slidenum">
              <a:rPr lang="ja-JP" altLang="en-US"/>
              <a:pPr lvl="0">
                <a:defRPr lang="ja-JP" altLang="en-US"/>
              </a:pPr>
              <a:t>‹#›</a:t>
            </a:fld>
            <a:endParaRPr lang="ja-JP" altLang="en-US"/>
          </a:p>
        </p:txBody>
      </p:sp>
    </p:spTree>
  </p:cSld>
  <p:clrMap bg1="lt1" tx1="dk1" bg2="lt2" tx2="dk2" accent1="accent1" accent2="accent2" accent3="accent3" accent4="accent4" accent5="accent5" accent6="accent6" hlink="hlink" folHlink="folHlink"/>
  <p:hf hdr="0" ftr="0" dt="0"/>
  <p:notesStyle>
    <a:lvl1pPr marL="0" algn="l" defTabSz="663123" rtl="0" eaLnBrk="1" latinLnBrk="0" hangingPunct="1">
      <a:defRPr kumimoji="1" sz="870" kern="1200">
        <a:solidFill>
          <a:schemeClr val="tx1"/>
        </a:solidFill>
        <a:latin typeface="+mn-lt"/>
        <a:ea typeface="+mn-ea"/>
        <a:cs typeface="+mn-cs"/>
      </a:defRPr>
    </a:lvl1pPr>
    <a:lvl2pPr marL="331561" algn="l" defTabSz="663123" rtl="0" eaLnBrk="1" latinLnBrk="0" hangingPunct="1">
      <a:defRPr kumimoji="1" sz="870" kern="1200">
        <a:solidFill>
          <a:schemeClr val="tx1"/>
        </a:solidFill>
        <a:latin typeface="+mn-lt"/>
        <a:ea typeface="+mn-ea"/>
        <a:cs typeface="+mn-cs"/>
      </a:defRPr>
    </a:lvl2pPr>
    <a:lvl3pPr marL="663123" algn="l" defTabSz="663123" rtl="0" eaLnBrk="1" latinLnBrk="0" hangingPunct="1">
      <a:defRPr kumimoji="1" sz="870" kern="1200">
        <a:solidFill>
          <a:schemeClr val="tx1"/>
        </a:solidFill>
        <a:latin typeface="+mn-lt"/>
        <a:ea typeface="+mn-ea"/>
        <a:cs typeface="+mn-cs"/>
      </a:defRPr>
    </a:lvl3pPr>
    <a:lvl4pPr marL="994684" algn="l" defTabSz="663123" rtl="0" eaLnBrk="1" latinLnBrk="0" hangingPunct="1">
      <a:defRPr kumimoji="1" sz="870" kern="1200">
        <a:solidFill>
          <a:schemeClr val="tx1"/>
        </a:solidFill>
        <a:latin typeface="+mn-lt"/>
        <a:ea typeface="+mn-ea"/>
        <a:cs typeface="+mn-cs"/>
      </a:defRPr>
    </a:lvl4pPr>
    <a:lvl5pPr marL="1326246" algn="l" defTabSz="663123" rtl="0" eaLnBrk="1" latinLnBrk="0" hangingPunct="1">
      <a:defRPr kumimoji="1" sz="870" kern="1200">
        <a:solidFill>
          <a:schemeClr val="tx1"/>
        </a:solidFill>
        <a:latin typeface="+mn-lt"/>
        <a:ea typeface="+mn-ea"/>
        <a:cs typeface="+mn-cs"/>
      </a:defRPr>
    </a:lvl5pPr>
    <a:lvl6pPr marL="1657807" algn="l" defTabSz="663123" rtl="0" eaLnBrk="1" latinLnBrk="0" hangingPunct="1">
      <a:defRPr kumimoji="1" sz="870" kern="1200">
        <a:solidFill>
          <a:schemeClr val="tx1"/>
        </a:solidFill>
        <a:latin typeface="+mn-lt"/>
        <a:ea typeface="+mn-ea"/>
        <a:cs typeface="+mn-cs"/>
      </a:defRPr>
    </a:lvl6pPr>
    <a:lvl7pPr marL="1989369" algn="l" defTabSz="663123" rtl="0" eaLnBrk="1" latinLnBrk="0" hangingPunct="1">
      <a:defRPr kumimoji="1" sz="870" kern="1200">
        <a:solidFill>
          <a:schemeClr val="tx1"/>
        </a:solidFill>
        <a:latin typeface="+mn-lt"/>
        <a:ea typeface="+mn-ea"/>
        <a:cs typeface="+mn-cs"/>
      </a:defRPr>
    </a:lvl7pPr>
    <a:lvl8pPr marL="2320930" algn="l" defTabSz="663123" rtl="0" eaLnBrk="1" latinLnBrk="0" hangingPunct="1">
      <a:defRPr kumimoji="1" sz="870" kern="1200">
        <a:solidFill>
          <a:schemeClr val="tx1"/>
        </a:solidFill>
        <a:latin typeface="+mn-lt"/>
        <a:ea typeface="+mn-ea"/>
        <a:cs typeface="+mn-cs"/>
      </a:defRPr>
    </a:lvl8pPr>
    <a:lvl9pPr marL="2652492" algn="l" defTabSz="663123" rtl="0" eaLnBrk="1" latinLnBrk="0" hangingPunct="1">
      <a:defRPr kumimoji="1" sz="87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742950" y="1122363"/>
            <a:ext cx="8420100" cy="2387600"/>
          </a:xfrm>
        </p:spPr>
        <p:txBody>
          <a:bodyPr anchor="b"/>
          <a:lstStyle>
            <a:lvl1pPr algn="ctr">
              <a:defRPr sz="3115"/>
            </a:lvl1pPr>
          </a:lstStyle>
          <a:p>
            <a:r>
              <a:rPr lang="ja-JP" altLang="en-US"/>
              <a:t>マスター タイトルの書式設定</a:t>
            </a:r>
            <a:endParaRPr lang="en-US" dirty="0"/>
          </a:p>
        </p:txBody>
      </p:sp>
      <p:sp>
        <p:nvSpPr>
          <p:cNvPr id="1032" name="Subtitle 2"/>
          <p:cNvSpPr>
            <a:spLocks noGrp="1"/>
          </p:cNvSpPr>
          <p:nvPr>
            <p:ph type="subTitle" idx="1"/>
          </p:nvPr>
        </p:nvSpPr>
        <p:spPr>
          <a:xfrm>
            <a:off x="1238250" y="3602038"/>
            <a:ext cx="7429500" cy="1655762"/>
          </a:xfrm>
        </p:spPr>
        <p:txBody>
          <a:bodyPr/>
          <a:lstStyle>
            <a:lvl1pPr marL="0" indent="0" algn="ctr">
              <a:buNone/>
              <a:defRPr sz="1246"/>
            </a:lvl1pPr>
            <a:lvl2pPr marL="237390" indent="0" algn="ctr">
              <a:buNone/>
              <a:defRPr sz="1038"/>
            </a:lvl2pPr>
            <a:lvl3pPr marL="474779" indent="0" algn="ctr">
              <a:buNone/>
              <a:defRPr sz="935"/>
            </a:lvl3pPr>
            <a:lvl4pPr marL="712169" indent="0" algn="ctr">
              <a:buNone/>
              <a:defRPr sz="831"/>
            </a:lvl4pPr>
            <a:lvl5pPr marL="949559" indent="0" algn="ctr">
              <a:buNone/>
              <a:defRPr sz="831"/>
            </a:lvl5pPr>
            <a:lvl6pPr marL="1186948" indent="0" algn="ctr">
              <a:buNone/>
              <a:defRPr sz="831"/>
            </a:lvl6pPr>
            <a:lvl7pPr marL="1424338" indent="0" algn="ctr">
              <a:buNone/>
              <a:defRPr sz="831"/>
            </a:lvl7pPr>
            <a:lvl8pPr marL="1661728" indent="0" algn="ctr">
              <a:buNone/>
              <a:defRPr sz="831"/>
            </a:lvl8pPr>
            <a:lvl9pPr marL="1899117" indent="0" algn="ctr">
              <a:buNone/>
              <a:defRPr sz="831"/>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8DE816DB-5F52-42B5-AC6A-C5F6F05D82CB}" type="datetimeFigureOut">
              <a:rPr kumimoji="1" lang="ja-JP" altLang="en-US" smtClean="0"/>
              <a:t>2025/4/24</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567806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8DE816DB-5F52-42B5-AC6A-C5F6F05D82CB}" type="datetimeFigureOut">
              <a:rPr kumimoji="1" lang="ja-JP" altLang="en-US" smtClean="0"/>
              <a:t>2025/4/24</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690101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7088983" y="365126"/>
            <a:ext cx="2135981" cy="581183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81039" y="365126"/>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8DE816DB-5F52-42B5-AC6A-C5F6F05D82CB}" type="datetimeFigureOut">
              <a:rPr kumimoji="1" lang="ja-JP" altLang="en-US" smtClean="0"/>
              <a:t>2025/4/24</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3065381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8DE816DB-5F52-42B5-AC6A-C5F6F05D82CB}" type="datetimeFigureOut">
              <a:rPr kumimoji="1" lang="ja-JP" altLang="en-US" smtClean="0"/>
              <a:t>2025/4/24</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24318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75880" y="1709740"/>
            <a:ext cx="8543925" cy="2852737"/>
          </a:xfrm>
        </p:spPr>
        <p:txBody>
          <a:bodyPr anchor="b"/>
          <a:lstStyle>
            <a:lvl1pPr>
              <a:defRPr sz="3115"/>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75880" y="4589465"/>
            <a:ext cx="8543925" cy="1500187"/>
          </a:xfrm>
        </p:spPr>
        <p:txBody>
          <a:bodyPr/>
          <a:lstStyle>
            <a:lvl1pPr marL="0" indent="0">
              <a:buNone/>
              <a:defRPr sz="1246">
                <a:solidFill>
                  <a:schemeClr val="tx1"/>
                </a:solidFill>
              </a:defRPr>
            </a:lvl1pPr>
            <a:lvl2pPr marL="237390" indent="0">
              <a:buNone/>
              <a:defRPr sz="1038">
                <a:solidFill>
                  <a:schemeClr val="tx1">
                    <a:tint val="75000"/>
                  </a:schemeClr>
                </a:solidFill>
              </a:defRPr>
            </a:lvl2pPr>
            <a:lvl3pPr marL="474779" indent="0">
              <a:buNone/>
              <a:defRPr sz="935">
                <a:solidFill>
                  <a:schemeClr val="tx1">
                    <a:tint val="75000"/>
                  </a:schemeClr>
                </a:solidFill>
              </a:defRPr>
            </a:lvl3pPr>
            <a:lvl4pPr marL="712169" indent="0">
              <a:buNone/>
              <a:defRPr sz="831">
                <a:solidFill>
                  <a:schemeClr val="tx1">
                    <a:tint val="75000"/>
                  </a:schemeClr>
                </a:solidFill>
              </a:defRPr>
            </a:lvl4pPr>
            <a:lvl5pPr marL="949559" indent="0">
              <a:buNone/>
              <a:defRPr sz="831">
                <a:solidFill>
                  <a:schemeClr val="tx1">
                    <a:tint val="75000"/>
                  </a:schemeClr>
                </a:solidFill>
              </a:defRPr>
            </a:lvl5pPr>
            <a:lvl6pPr marL="1186948" indent="0">
              <a:buNone/>
              <a:defRPr sz="831">
                <a:solidFill>
                  <a:schemeClr val="tx1">
                    <a:tint val="75000"/>
                  </a:schemeClr>
                </a:solidFill>
              </a:defRPr>
            </a:lvl6pPr>
            <a:lvl7pPr marL="1424338" indent="0">
              <a:buNone/>
              <a:defRPr sz="831">
                <a:solidFill>
                  <a:schemeClr val="tx1">
                    <a:tint val="75000"/>
                  </a:schemeClr>
                </a:solidFill>
              </a:defRPr>
            </a:lvl7pPr>
            <a:lvl8pPr marL="1661728" indent="0">
              <a:buNone/>
              <a:defRPr sz="831">
                <a:solidFill>
                  <a:schemeClr val="tx1">
                    <a:tint val="75000"/>
                  </a:schemeClr>
                </a:solidFill>
              </a:defRPr>
            </a:lvl8pPr>
            <a:lvl9pPr marL="1899117" indent="0">
              <a:buNone/>
              <a:defRPr sz="831">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8DE816DB-5F52-42B5-AC6A-C5F6F05D82CB}" type="datetimeFigureOut">
              <a:rPr kumimoji="1" lang="ja-JP" altLang="en-US" smtClean="0"/>
              <a:t>2025/4/24</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597826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8DE816DB-5F52-42B5-AC6A-C5F6F05D82CB}" type="datetimeFigureOut">
              <a:rPr kumimoji="1" lang="ja-JP" altLang="en-US" smtClean="0"/>
              <a:t>2025/4/24</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74188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82329" y="365127"/>
            <a:ext cx="8543925"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82329" y="1681164"/>
            <a:ext cx="4190702" cy="823912"/>
          </a:xfrm>
        </p:spPr>
        <p:txBody>
          <a:bodyPr anchor="b"/>
          <a:lstStyle>
            <a:lvl1pPr marL="0" indent="0">
              <a:buNone/>
              <a:defRPr sz="1246" b="1"/>
            </a:lvl1pPr>
            <a:lvl2pPr marL="237390" indent="0">
              <a:buNone/>
              <a:defRPr sz="1038" b="1"/>
            </a:lvl2pPr>
            <a:lvl3pPr marL="474779" indent="0">
              <a:buNone/>
              <a:defRPr sz="935" b="1"/>
            </a:lvl3pPr>
            <a:lvl4pPr marL="712169" indent="0">
              <a:buNone/>
              <a:defRPr sz="831" b="1"/>
            </a:lvl4pPr>
            <a:lvl5pPr marL="949559" indent="0">
              <a:buNone/>
              <a:defRPr sz="831" b="1"/>
            </a:lvl5pPr>
            <a:lvl6pPr marL="1186948" indent="0">
              <a:buNone/>
              <a:defRPr sz="831" b="1"/>
            </a:lvl6pPr>
            <a:lvl7pPr marL="1424338" indent="0">
              <a:buNone/>
              <a:defRPr sz="831" b="1"/>
            </a:lvl7pPr>
            <a:lvl8pPr marL="1661728" indent="0">
              <a:buNone/>
              <a:defRPr sz="831" b="1"/>
            </a:lvl8pPr>
            <a:lvl9pPr marL="1899117" indent="0">
              <a:buNone/>
              <a:defRPr sz="831" b="1"/>
            </a:lvl9pPr>
          </a:lstStyle>
          <a:p>
            <a:pPr lvl="0"/>
            <a:r>
              <a:rPr lang="ja-JP" altLang="en-US"/>
              <a:t>マスター テキストの書式設定</a:t>
            </a:r>
          </a:p>
        </p:txBody>
      </p:sp>
      <p:sp>
        <p:nvSpPr>
          <p:cNvPr id="1058" name="Content Placeholder 3"/>
          <p:cNvSpPr>
            <a:spLocks noGrp="1"/>
          </p:cNvSpPr>
          <p:nvPr>
            <p:ph sz="half" idx="2"/>
          </p:nvPr>
        </p:nvSpPr>
        <p:spPr>
          <a:xfrm>
            <a:off x="682329" y="2505076"/>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5014914" y="1681164"/>
            <a:ext cx="4211340" cy="823912"/>
          </a:xfrm>
        </p:spPr>
        <p:txBody>
          <a:bodyPr anchor="b"/>
          <a:lstStyle>
            <a:lvl1pPr marL="0" indent="0">
              <a:buNone/>
              <a:defRPr sz="1246" b="1"/>
            </a:lvl1pPr>
            <a:lvl2pPr marL="237390" indent="0">
              <a:buNone/>
              <a:defRPr sz="1038" b="1"/>
            </a:lvl2pPr>
            <a:lvl3pPr marL="474779" indent="0">
              <a:buNone/>
              <a:defRPr sz="935" b="1"/>
            </a:lvl3pPr>
            <a:lvl4pPr marL="712169" indent="0">
              <a:buNone/>
              <a:defRPr sz="831" b="1"/>
            </a:lvl4pPr>
            <a:lvl5pPr marL="949559" indent="0">
              <a:buNone/>
              <a:defRPr sz="831" b="1"/>
            </a:lvl5pPr>
            <a:lvl6pPr marL="1186948" indent="0">
              <a:buNone/>
              <a:defRPr sz="831" b="1"/>
            </a:lvl6pPr>
            <a:lvl7pPr marL="1424338" indent="0">
              <a:buNone/>
              <a:defRPr sz="831" b="1"/>
            </a:lvl7pPr>
            <a:lvl8pPr marL="1661728" indent="0">
              <a:buNone/>
              <a:defRPr sz="831" b="1"/>
            </a:lvl8pPr>
            <a:lvl9pPr marL="1899117" indent="0">
              <a:buNone/>
              <a:defRPr sz="831" b="1"/>
            </a:lvl9pPr>
          </a:lstStyle>
          <a:p>
            <a:pPr lvl="0"/>
            <a:r>
              <a:rPr lang="ja-JP" altLang="en-US"/>
              <a:t>マスター テキストの書式設定</a:t>
            </a:r>
          </a:p>
        </p:txBody>
      </p:sp>
      <p:sp>
        <p:nvSpPr>
          <p:cNvPr id="1060" name="Content Placeholder 5"/>
          <p:cNvSpPr>
            <a:spLocks noGrp="1"/>
          </p:cNvSpPr>
          <p:nvPr>
            <p:ph sz="quarter" idx="4"/>
          </p:nvPr>
        </p:nvSpPr>
        <p:spPr>
          <a:xfrm>
            <a:off x="5014914" y="2505076"/>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8DE816DB-5F52-42B5-AC6A-C5F6F05D82CB}" type="datetimeFigureOut">
              <a:rPr kumimoji="1" lang="ja-JP" altLang="en-US" smtClean="0"/>
              <a:t>2025/4/24</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514823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8DE816DB-5F52-42B5-AC6A-C5F6F05D82CB}" type="datetimeFigureOut">
              <a:rPr kumimoji="1" lang="ja-JP" altLang="en-US" smtClean="0"/>
              <a:t>2025/4/24</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41094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8DE816DB-5F52-42B5-AC6A-C5F6F05D82CB}" type="datetimeFigureOut">
              <a:rPr kumimoji="1" lang="ja-JP" altLang="en-US" smtClean="0"/>
              <a:t>2025/4/24</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4126433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82329" y="457200"/>
            <a:ext cx="3194944" cy="1600200"/>
          </a:xfrm>
        </p:spPr>
        <p:txBody>
          <a:bodyPr anchor="b"/>
          <a:lstStyle>
            <a:lvl1pPr>
              <a:defRPr sz="1662"/>
            </a:lvl1pPr>
          </a:lstStyle>
          <a:p>
            <a:r>
              <a:rPr lang="ja-JP" altLang="en-US"/>
              <a:t>マスター タイトルの書式設定</a:t>
            </a:r>
            <a:endParaRPr lang="en-US" dirty="0"/>
          </a:p>
        </p:txBody>
      </p:sp>
      <p:sp>
        <p:nvSpPr>
          <p:cNvPr id="1075" name="Content Placeholder 2"/>
          <p:cNvSpPr>
            <a:spLocks noGrp="1"/>
          </p:cNvSpPr>
          <p:nvPr>
            <p:ph idx="1"/>
          </p:nvPr>
        </p:nvSpPr>
        <p:spPr>
          <a:xfrm>
            <a:off x="4211341" y="987428"/>
            <a:ext cx="5014913" cy="4873625"/>
          </a:xfrm>
        </p:spPr>
        <p:txBody>
          <a:bodyPr/>
          <a:lstStyle>
            <a:lvl1pPr>
              <a:defRPr sz="1662"/>
            </a:lvl1pPr>
            <a:lvl2pPr>
              <a:defRPr sz="1454"/>
            </a:lvl2pPr>
            <a:lvl3pPr>
              <a:defRPr sz="1246"/>
            </a:lvl3pPr>
            <a:lvl4pPr>
              <a:defRPr sz="1038"/>
            </a:lvl4pPr>
            <a:lvl5pPr>
              <a:defRPr sz="1038"/>
            </a:lvl5pPr>
            <a:lvl6pPr>
              <a:defRPr sz="1038"/>
            </a:lvl6pPr>
            <a:lvl7pPr>
              <a:defRPr sz="1038"/>
            </a:lvl7pPr>
            <a:lvl8pPr>
              <a:defRPr sz="1038"/>
            </a:lvl8pPr>
            <a:lvl9pPr>
              <a:defRPr sz="103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82329" y="2057401"/>
            <a:ext cx="3194944" cy="3811588"/>
          </a:xfrm>
        </p:spPr>
        <p:txBody>
          <a:bodyPr/>
          <a:lstStyle>
            <a:lvl1pPr marL="0" indent="0">
              <a:buNone/>
              <a:defRPr sz="831"/>
            </a:lvl1pPr>
            <a:lvl2pPr marL="237390" indent="0">
              <a:buNone/>
              <a:defRPr sz="727"/>
            </a:lvl2pPr>
            <a:lvl3pPr marL="474779" indent="0">
              <a:buNone/>
              <a:defRPr sz="623"/>
            </a:lvl3pPr>
            <a:lvl4pPr marL="712169" indent="0">
              <a:buNone/>
              <a:defRPr sz="519"/>
            </a:lvl4pPr>
            <a:lvl5pPr marL="949559" indent="0">
              <a:buNone/>
              <a:defRPr sz="519"/>
            </a:lvl5pPr>
            <a:lvl6pPr marL="1186948" indent="0">
              <a:buNone/>
              <a:defRPr sz="519"/>
            </a:lvl6pPr>
            <a:lvl7pPr marL="1424338" indent="0">
              <a:buNone/>
              <a:defRPr sz="519"/>
            </a:lvl7pPr>
            <a:lvl8pPr marL="1661728" indent="0">
              <a:buNone/>
              <a:defRPr sz="519"/>
            </a:lvl8pPr>
            <a:lvl9pPr marL="1899117" indent="0">
              <a:buNone/>
              <a:defRPr sz="519"/>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8DE816DB-5F52-42B5-AC6A-C5F6F05D82CB}" type="datetimeFigureOut">
              <a:rPr kumimoji="1" lang="ja-JP" altLang="en-US" smtClean="0"/>
              <a:t>2025/4/24</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903596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82329" y="457200"/>
            <a:ext cx="3194944" cy="1600200"/>
          </a:xfrm>
        </p:spPr>
        <p:txBody>
          <a:bodyPr anchor="b"/>
          <a:lstStyle>
            <a:lvl1pPr>
              <a:defRPr sz="1662"/>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4211341" y="987428"/>
            <a:ext cx="5014913" cy="4873625"/>
          </a:xfrm>
        </p:spPr>
        <p:txBody>
          <a:bodyPr anchor="t"/>
          <a:lstStyle>
            <a:lvl1pPr marL="0" indent="0">
              <a:buNone/>
              <a:defRPr sz="1662"/>
            </a:lvl1pPr>
            <a:lvl2pPr marL="237390" indent="0">
              <a:buNone/>
              <a:defRPr sz="1454"/>
            </a:lvl2pPr>
            <a:lvl3pPr marL="474779" indent="0">
              <a:buNone/>
              <a:defRPr sz="1246"/>
            </a:lvl3pPr>
            <a:lvl4pPr marL="712169" indent="0">
              <a:buNone/>
              <a:defRPr sz="1038"/>
            </a:lvl4pPr>
            <a:lvl5pPr marL="949559" indent="0">
              <a:buNone/>
              <a:defRPr sz="1038"/>
            </a:lvl5pPr>
            <a:lvl6pPr marL="1186948" indent="0">
              <a:buNone/>
              <a:defRPr sz="1038"/>
            </a:lvl6pPr>
            <a:lvl7pPr marL="1424338" indent="0">
              <a:buNone/>
              <a:defRPr sz="1038"/>
            </a:lvl7pPr>
            <a:lvl8pPr marL="1661728" indent="0">
              <a:buNone/>
              <a:defRPr sz="1038"/>
            </a:lvl8pPr>
            <a:lvl9pPr marL="1899117" indent="0">
              <a:buNone/>
              <a:defRPr sz="1038"/>
            </a:lvl9pPr>
          </a:lstStyle>
          <a:p>
            <a:r>
              <a:rPr lang="ja-JP" altLang="en-US"/>
              <a:t>アイコンをクリックして図を追加</a:t>
            </a:r>
            <a:endParaRPr lang="en-US" dirty="0"/>
          </a:p>
        </p:txBody>
      </p:sp>
      <p:sp>
        <p:nvSpPr>
          <p:cNvPr id="1083" name="Text Placeholder 3"/>
          <p:cNvSpPr>
            <a:spLocks noGrp="1"/>
          </p:cNvSpPr>
          <p:nvPr>
            <p:ph type="body" sz="half" idx="2"/>
          </p:nvPr>
        </p:nvSpPr>
        <p:spPr>
          <a:xfrm>
            <a:off x="682329" y="2057401"/>
            <a:ext cx="3194944" cy="3811588"/>
          </a:xfrm>
        </p:spPr>
        <p:txBody>
          <a:bodyPr/>
          <a:lstStyle>
            <a:lvl1pPr marL="0" indent="0">
              <a:buNone/>
              <a:defRPr sz="831"/>
            </a:lvl1pPr>
            <a:lvl2pPr marL="237390" indent="0">
              <a:buNone/>
              <a:defRPr sz="727"/>
            </a:lvl2pPr>
            <a:lvl3pPr marL="474779" indent="0">
              <a:buNone/>
              <a:defRPr sz="623"/>
            </a:lvl3pPr>
            <a:lvl4pPr marL="712169" indent="0">
              <a:buNone/>
              <a:defRPr sz="519"/>
            </a:lvl4pPr>
            <a:lvl5pPr marL="949559" indent="0">
              <a:buNone/>
              <a:defRPr sz="519"/>
            </a:lvl5pPr>
            <a:lvl6pPr marL="1186948" indent="0">
              <a:buNone/>
              <a:defRPr sz="519"/>
            </a:lvl6pPr>
            <a:lvl7pPr marL="1424338" indent="0">
              <a:buNone/>
              <a:defRPr sz="519"/>
            </a:lvl7pPr>
            <a:lvl8pPr marL="1661728" indent="0">
              <a:buNone/>
              <a:defRPr sz="519"/>
            </a:lvl8pPr>
            <a:lvl9pPr marL="1899117" indent="0">
              <a:buNone/>
              <a:defRPr sz="519"/>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8DE816DB-5F52-42B5-AC6A-C5F6F05D82CB}" type="datetimeFigureOut">
              <a:rPr kumimoji="1" lang="ja-JP" altLang="en-US" smtClean="0"/>
              <a:t>2025/4/24</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38481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81039"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623">
                <a:solidFill>
                  <a:schemeClr val="tx1">
                    <a:tint val="75000"/>
                  </a:schemeClr>
                </a:solidFill>
              </a:defRPr>
            </a:lvl1pPr>
          </a:lstStyle>
          <a:p>
            <a:fld id="{8DE816DB-5F52-42B5-AC6A-C5F6F05D82CB}" type="datetimeFigureOut">
              <a:rPr kumimoji="1" lang="ja-JP" altLang="en-US" smtClean="0"/>
              <a:t>2025/4/24</a:t>
            </a:fld>
            <a:endParaRPr kumimoji="1" lang="ja-JP" altLang="en-US"/>
          </a:p>
        </p:txBody>
      </p:sp>
      <p:sp>
        <p:nvSpPr>
          <p:cNvPr id="1028"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623">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623">
                <a:solidFill>
                  <a:schemeClr val="tx1">
                    <a:tint val="75000"/>
                  </a:schemeClr>
                </a:solidFill>
              </a:defRPr>
            </a:lvl1p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471873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74779" rtl="0" eaLnBrk="1" latinLnBrk="0" hangingPunct="1">
        <a:lnSpc>
          <a:spcPct val="90000"/>
        </a:lnSpc>
        <a:spcBef>
          <a:spcPct val="0"/>
        </a:spcBef>
        <a:buNone/>
        <a:defRPr kumimoji="1" sz="2285" kern="1200">
          <a:solidFill>
            <a:schemeClr val="tx1"/>
          </a:solidFill>
          <a:latin typeface="+mj-lt"/>
          <a:ea typeface="+mj-ea"/>
          <a:cs typeface="+mj-cs"/>
        </a:defRPr>
      </a:lvl1pPr>
    </p:titleStyle>
    <p:bodyStyle>
      <a:lvl1pPr marL="118695" indent="-118695" algn="l" defTabSz="474779" rtl="0" eaLnBrk="1" latinLnBrk="0" hangingPunct="1">
        <a:lnSpc>
          <a:spcPct val="90000"/>
        </a:lnSpc>
        <a:spcBef>
          <a:spcPts val="519"/>
        </a:spcBef>
        <a:buFont typeface="Arial" panose="020B0604020202020204" pitchFamily="34" charset="0"/>
        <a:buChar char="•"/>
        <a:defRPr kumimoji="1" sz="1454" kern="1200">
          <a:solidFill>
            <a:schemeClr val="tx1"/>
          </a:solidFill>
          <a:latin typeface="+mn-lt"/>
          <a:ea typeface="+mn-ea"/>
          <a:cs typeface="+mn-cs"/>
        </a:defRPr>
      </a:lvl1pPr>
      <a:lvl2pPr marL="356085" indent="-118695" algn="l" defTabSz="474779" rtl="0" eaLnBrk="1" latinLnBrk="0" hangingPunct="1">
        <a:lnSpc>
          <a:spcPct val="90000"/>
        </a:lnSpc>
        <a:spcBef>
          <a:spcPts val="260"/>
        </a:spcBef>
        <a:buFont typeface="Arial" panose="020B0604020202020204" pitchFamily="34" charset="0"/>
        <a:buChar char="•"/>
        <a:defRPr kumimoji="1" sz="1246" kern="1200">
          <a:solidFill>
            <a:schemeClr val="tx1"/>
          </a:solidFill>
          <a:latin typeface="+mn-lt"/>
          <a:ea typeface="+mn-ea"/>
          <a:cs typeface="+mn-cs"/>
        </a:defRPr>
      </a:lvl2pPr>
      <a:lvl3pPr marL="593474" indent="-118695" algn="l" defTabSz="474779" rtl="0" eaLnBrk="1" latinLnBrk="0" hangingPunct="1">
        <a:lnSpc>
          <a:spcPct val="90000"/>
        </a:lnSpc>
        <a:spcBef>
          <a:spcPts val="260"/>
        </a:spcBef>
        <a:buFont typeface="Arial" panose="020B0604020202020204" pitchFamily="34" charset="0"/>
        <a:buChar char="•"/>
        <a:defRPr kumimoji="1" sz="1038" kern="1200">
          <a:solidFill>
            <a:schemeClr val="tx1"/>
          </a:solidFill>
          <a:latin typeface="+mn-lt"/>
          <a:ea typeface="+mn-ea"/>
          <a:cs typeface="+mn-cs"/>
        </a:defRPr>
      </a:lvl3pPr>
      <a:lvl4pPr marL="830864"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4pPr>
      <a:lvl5pPr marL="1068254"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5pPr>
      <a:lvl6pPr marL="130564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6pPr>
      <a:lvl7pPr marL="154303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7pPr>
      <a:lvl8pPr marL="178042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8pPr>
      <a:lvl9pPr marL="2017812"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9pPr>
    </p:bodyStyle>
    <p:otherStyle>
      <a:defPPr>
        <a:defRPr lang="en-US"/>
      </a:defPPr>
      <a:lvl1pPr marL="0" algn="l" defTabSz="474779" rtl="0" eaLnBrk="1" latinLnBrk="0" hangingPunct="1">
        <a:defRPr kumimoji="1" sz="935" kern="1200">
          <a:solidFill>
            <a:schemeClr val="tx1"/>
          </a:solidFill>
          <a:latin typeface="+mn-lt"/>
          <a:ea typeface="+mn-ea"/>
          <a:cs typeface="+mn-cs"/>
        </a:defRPr>
      </a:lvl1pPr>
      <a:lvl2pPr marL="237390" algn="l" defTabSz="474779" rtl="0" eaLnBrk="1" latinLnBrk="0" hangingPunct="1">
        <a:defRPr kumimoji="1" sz="935" kern="1200">
          <a:solidFill>
            <a:schemeClr val="tx1"/>
          </a:solidFill>
          <a:latin typeface="+mn-lt"/>
          <a:ea typeface="+mn-ea"/>
          <a:cs typeface="+mn-cs"/>
        </a:defRPr>
      </a:lvl2pPr>
      <a:lvl3pPr marL="474779" algn="l" defTabSz="474779" rtl="0" eaLnBrk="1" latinLnBrk="0" hangingPunct="1">
        <a:defRPr kumimoji="1" sz="935" kern="1200">
          <a:solidFill>
            <a:schemeClr val="tx1"/>
          </a:solidFill>
          <a:latin typeface="+mn-lt"/>
          <a:ea typeface="+mn-ea"/>
          <a:cs typeface="+mn-cs"/>
        </a:defRPr>
      </a:lvl3pPr>
      <a:lvl4pPr marL="712169" algn="l" defTabSz="474779" rtl="0" eaLnBrk="1" latinLnBrk="0" hangingPunct="1">
        <a:defRPr kumimoji="1" sz="935" kern="1200">
          <a:solidFill>
            <a:schemeClr val="tx1"/>
          </a:solidFill>
          <a:latin typeface="+mn-lt"/>
          <a:ea typeface="+mn-ea"/>
          <a:cs typeface="+mn-cs"/>
        </a:defRPr>
      </a:lvl4pPr>
      <a:lvl5pPr marL="949559" algn="l" defTabSz="474779" rtl="0" eaLnBrk="1" latinLnBrk="0" hangingPunct="1">
        <a:defRPr kumimoji="1" sz="935" kern="1200">
          <a:solidFill>
            <a:schemeClr val="tx1"/>
          </a:solidFill>
          <a:latin typeface="+mn-lt"/>
          <a:ea typeface="+mn-ea"/>
          <a:cs typeface="+mn-cs"/>
        </a:defRPr>
      </a:lvl5pPr>
      <a:lvl6pPr marL="1186948" algn="l" defTabSz="474779" rtl="0" eaLnBrk="1" latinLnBrk="0" hangingPunct="1">
        <a:defRPr kumimoji="1" sz="935" kern="1200">
          <a:solidFill>
            <a:schemeClr val="tx1"/>
          </a:solidFill>
          <a:latin typeface="+mn-lt"/>
          <a:ea typeface="+mn-ea"/>
          <a:cs typeface="+mn-cs"/>
        </a:defRPr>
      </a:lvl6pPr>
      <a:lvl7pPr marL="1424338" algn="l" defTabSz="474779" rtl="0" eaLnBrk="1" latinLnBrk="0" hangingPunct="1">
        <a:defRPr kumimoji="1" sz="935" kern="1200">
          <a:solidFill>
            <a:schemeClr val="tx1"/>
          </a:solidFill>
          <a:latin typeface="+mn-lt"/>
          <a:ea typeface="+mn-ea"/>
          <a:cs typeface="+mn-cs"/>
        </a:defRPr>
      </a:lvl7pPr>
      <a:lvl8pPr marL="1661728" algn="l" defTabSz="474779" rtl="0" eaLnBrk="1" latinLnBrk="0" hangingPunct="1">
        <a:defRPr kumimoji="1" sz="935" kern="1200">
          <a:solidFill>
            <a:schemeClr val="tx1"/>
          </a:solidFill>
          <a:latin typeface="+mn-lt"/>
          <a:ea typeface="+mn-ea"/>
          <a:cs typeface="+mn-cs"/>
        </a:defRPr>
      </a:lvl8pPr>
      <a:lvl9pPr marL="1899117" algn="l" defTabSz="474779" rtl="0" eaLnBrk="1" latinLnBrk="0" hangingPunct="1">
        <a:defRPr kumimoji="1" sz="9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21">
            <a:extLst>
              <a:ext uri="{FF2B5EF4-FFF2-40B4-BE49-F238E27FC236}">
                <a16:creationId xmlns:a16="http://schemas.microsoft.com/office/drawing/2014/main" id="{F98FC57D-46E4-62A8-D17E-6EF9FCA08CC4}"/>
              </a:ext>
            </a:extLst>
          </p:cNvPr>
          <p:cNvSpPr/>
          <p:nvPr/>
        </p:nvSpPr>
        <p:spPr>
          <a:xfrm>
            <a:off x="149019" y="570646"/>
            <a:ext cx="9650763" cy="1097668"/>
          </a:xfrm>
          <a:prstGeom prst="roundRect">
            <a:avLst>
              <a:gd name="adj" fmla="val 0"/>
            </a:avLst>
          </a:prstGeom>
          <a:ln w="38100">
            <a:solidFill>
              <a:schemeClr val="bg1">
                <a:lumMod val="65000"/>
              </a:schemeClr>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lIns="99692" spcCol="180000" rtlCol="0" anchor="ctr" anchorCtr="0">
            <a:noAutofit/>
          </a:bodyPr>
          <a:lstStyle/>
          <a:p>
            <a:pPr marL="171450" indent="-171450">
              <a:spcAft>
                <a:spcPts val="208"/>
              </a:spcAft>
              <a:buFont typeface="Wingdings" panose="05000000000000000000" pitchFamily="2" charset="2"/>
              <a:buChar char="Ø"/>
            </a:pPr>
            <a:r>
              <a:rPr lang="ja-JP" altLang="en-US" sz="1200" dirty="0">
                <a:solidFill>
                  <a:schemeClr val="tx1"/>
                </a:solidFill>
                <a:latin typeface="游ゴシック" panose="020B0400000000000000" pitchFamily="50" charset="-128"/>
                <a:ea typeface="游ゴシック" panose="020B0400000000000000" pitchFamily="50" charset="-128"/>
              </a:rPr>
              <a:t>会津美里町では森林整備の促進が課題となっているものの、譲与額で市町村森林経営管理事業を発注したと仮定しても小規模な面積しか整備することができないのが現状であった。</a:t>
            </a:r>
            <a:endParaRPr lang="en-US" altLang="ja-JP" sz="1200" dirty="0">
              <a:solidFill>
                <a:schemeClr val="tx1"/>
              </a:solidFill>
              <a:latin typeface="游ゴシック" panose="020B0400000000000000" pitchFamily="50" charset="-128"/>
              <a:ea typeface="游ゴシック" panose="020B0400000000000000" pitchFamily="50" charset="-128"/>
            </a:endParaRPr>
          </a:p>
          <a:p>
            <a:pPr marL="171450" indent="-171450">
              <a:spcAft>
                <a:spcPts val="208"/>
              </a:spcAft>
              <a:buFont typeface="Wingdings" panose="05000000000000000000" pitchFamily="2" charset="2"/>
              <a:buChar char="Ø"/>
            </a:pPr>
            <a:r>
              <a:rPr lang="ja-JP" altLang="en-US" sz="1200" dirty="0">
                <a:solidFill>
                  <a:schemeClr val="tx1"/>
                </a:solidFill>
                <a:latin typeface="游ゴシック" panose="020B0400000000000000" pitchFamily="50" charset="-128"/>
                <a:ea typeface="游ゴシック" panose="020B0400000000000000" pitchFamily="50" charset="-128"/>
              </a:rPr>
              <a:t>このため、市町村森林経営管理事業の実施はせず、森林経営管理権集積計画及び森林経営管理実施権配分計画の策定による民間の林業事業体主体の森林整備を促進するため下記の事業を実施した。</a:t>
            </a:r>
            <a:endParaRPr lang="en-US" altLang="ja-JP" sz="1200" dirty="0">
              <a:solidFill>
                <a:schemeClr val="tx1"/>
              </a:solidFill>
              <a:latin typeface="游ゴシック" panose="020B0400000000000000" pitchFamily="50" charset="-128"/>
            </a:endParaRPr>
          </a:p>
        </p:txBody>
      </p:sp>
      <p:sp>
        <p:nvSpPr>
          <p:cNvPr id="4" name="Text Box 6">
            <a:extLst>
              <a:ext uri="{FF2B5EF4-FFF2-40B4-BE49-F238E27FC236}">
                <a16:creationId xmlns:a16="http://schemas.microsoft.com/office/drawing/2014/main" id="{D3CB06DC-7F43-4113-921C-980F5C68CEA1}"/>
              </a:ext>
            </a:extLst>
          </p:cNvPr>
          <p:cNvSpPr txBox="1">
            <a:spLocks noChangeArrowheads="1"/>
          </p:cNvSpPr>
          <p:nvPr/>
        </p:nvSpPr>
        <p:spPr bwMode="auto">
          <a:xfrm>
            <a:off x="149019" y="1816847"/>
            <a:ext cx="4700549" cy="1823818"/>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事業内容</a:t>
            </a:r>
            <a:endParaRPr lang="en-US" altLang="ja-JP" sz="14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r>
              <a:rPr lang="ja-JP" altLang="en-US" sz="1100" b="1" kern="2000" dirty="0">
                <a:latin typeface="メイリオ" panose="020B0604030504040204" pitchFamily="50" charset="-128"/>
                <a:ea typeface="メイリオ" panose="020B0604030504040204" pitchFamily="50" charset="-128"/>
              </a:rPr>
              <a:t>　森林環境整備促進事業</a:t>
            </a:r>
            <a:endParaRPr lang="en-US" altLang="ja-JP" sz="1100" kern="2000" dirty="0">
              <a:latin typeface="游ゴシック" panose="020B0400000000000000" pitchFamily="50" charset="-128"/>
              <a:ea typeface="游ゴシック" panose="020B0400000000000000" pitchFamily="50" charset="-128"/>
            </a:endParaRPr>
          </a:p>
          <a:p>
            <a:pPr marL="446088" indent="-174625">
              <a:lnSpc>
                <a:spcPts val="1300"/>
              </a:lnSpc>
              <a:spcBef>
                <a:spcPts val="0"/>
              </a:spcBef>
              <a:spcAft>
                <a:spcPts val="415"/>
              </a:spcAft>
            </a:pPr>
            <a:r>
              <a:rPr lang="ja-JP" altLang="en-US" sz="1100" kern="2000" dirty="0">
                <a:latin typeface="游ゴシック" panose="020B0400000000000000" pitchFamily="50" charset="-128"/>
                <a:ea typeface="游ゴシック" panose="020B0400000000000000" pitchFamily="50" charset="-128"/>
              </a:rPr>
              <a:t>町内２地区において、森林の経営管理意向調査を行った。</a:t>
            </a:r>
            <a:endParaRPr lang="en-US" altLang="ja-JP" sz="1100" kern="2000" dirty="0">
              <a:latin typeface="游ゴシック" panose="020B0400000000000000" pitchFamily="50" charset="-128"/>
              <a:ea typeface="游ゴシック" panose="020B0400000000000000" pitchFamily="50" charset="-128"/>
            </a:endParaRPr>
          </a:p>
          <a:p>
            <a:pPr marL="446088" indent="-174625">
              <a:lnSpc>
                <a:spcPts val="1300"/>
              </a:lnSpc>
              <a:spcBef>
                <a:spcPts val="0"/>
              </a:spcBef>
              <a:spcAft>
                <a:spcPts val="415"/>
              </a:spcAft>
            </a:pPr>
            <a:r>
              <a:rPr lang="ja-JP" altLang="en-US" sz="1100" kern="2000" dirty="0">
                <a:latin typeface="游ゴシック" panose="020B0400000000000000" pitchFamily="50" charset="-128"/>
                <a:ea typeface="游ゴシック" panose="020B0400000000000000" pitchFamily="50" charset="-128"/>
              </a:rPr>
              <a:t>昨年度意向調査を行った１地区を対象として、経営管理権集積計画の作成に向けて、計画作成のための調査</a:t>
            </a: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周囲測量等</a:t>
            </a:r>
            <a:r>
              <a:rPr lang="en-US" altLang="ja-JP" sz="1100" kern="2000">
                <a:latin typeface="游ゴシック" panose="020B0400000000000000" pitchFamily="50" charset="-128"/>
                <a:ea typeface="游ゴシック" panose="020B0400000000000000" pitchFamily="50" charset="-128"/>
              </a:rPr>
              <a:t>)</a:t>
            </a:r>
            <a:r>
              <a:rPr lang="ja-JP" altLang="en-US" sz="1100" kern="2000">
                <a:latin typeface="游ゴシック" panose="020B0400000000000000" pitchFamily="50" charset="-128"/>
                <a:ea typeface="游ゴシック" panose="020B0400000000000000" pitchFamily="50" charset="-128"/>
              </a:rPr>
              <a:t>を</a:t>
            </a:r>
            <a:r>
              <a:rPr lang="ja-JP" altLang="en-US" sz="1100" kern="2000" dirty="0">
                <a:latin typeface="游ゴシック" panose="020B0400000000000000" pitchFamily="50" charset="-128"/>
                <a:ea typeface="游ゴシック" panose="020B0400000000000000" pitchFamily="50" charset="-128"/>
              </a:rPr>
              <a:t>実施した。</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事  業  費</a:t>
            </a:r>
            <a:r>
              <a:rPr lang="en-US" altLang="ja-JP" sz="1100" kern="2000" dirty="0">
                <a:latin typeface="游ゴシック" panose="020B0400000000000000" pitchFamily="50" charset="-128"/>
                <a:ea typeface="游ゴシック" panose="020B0400000000000000" pitchFamily="50" charset="-128"/>
              </a:rPr>
              <a:t>】6,798</a:t>
            </a:r>
            <a:r>
              <a:rPr lang="ja-JP" altLang="en-US" sz="1100" kern="2000" dirty="0">
                <a:latin typeface="游ゴシック" panose="020B0400000000000000" pitchFamily="50" charset="-128"/>
                <a:ea typeface="游ゴシック" panose="020B0400000000000000" pitchFamily="50" charset="-128"/>
              </a:rPr>
              <a:t>千円（うち譲与税</a:t>
            </a:r>
            <a:r>
              <a:rPr lang="en-US" altLang="ja-JP" sz="1100" kern="2000" dirty="0">
                <a:latin typeface="游ゴシック" panose="020B0400000000000000" pitchFamily="50" charset="-128"/>
                <a:ea typeface="游ゴシック" panose="020B0400000000000000" pitchFamily="50" charset="-128"/>
              </a:rPr>
              <a:t>6,798</a:t>
            </a:r>
            <a:r>
              <a:rPr lang="ja-JP" altLang="en-US" sz="1100" kern="2000" dirty="0">
                <a:latin typeface="游ゴシック" panose="020B0400000000000000" pitchFamily="50" charset="-128"/>
                <a:ea typeface="游ゴシック" panose="020B0400000000000000" pitchFamily="50" charset="-128"/>
              </a:rPr>
              <a:t>千円）</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（譲与税は、業務委託料に係る部分に充当）</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en-US" altLang="ja-JP" sz="1100" kern="2000" dirty="0">
                <a:latin typeface="游ゴシック" panose="020B0400000000000000" pitchFamily="50" charset="-128"/>
                <a:ea typeface="游ゴシック" panose="020B0400000000000000" pitchFamily="50" charset="-128"/>
              </a:rPr>
              <a:t>【</a:t>
            </a:r>
            <a:r>
              <a:rPr lang="ja-JP" altLang="en-US" sz="1100" kern="2000" spc="20" dirty="0">
                <a:latin typeface="游ゴシック" panose="020B0400000000000000" pitchFamily="50" charset="-128"/>
                <a:ea typeface="游ゴシック" panose="020B0400000000000000" pitchFamily="50" charset="-128"/>
              </a:rPr>
              <a:t>実　　績</a:t>
            </a: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２地区の意向調査が完了し、１地区の計画案作成に向け</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た調査が完了</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した。</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34" name="正方形/長方形 33">
            <a:extLst>
              <a:ext uri="{FF2B5EF4-FFF2-40B4-BE49-F238E27FC236}">
                <a16:creationId xmlns:a16="http://schemas.microsoft.com/office/drawing/2014/main" id="{B39E469D-4B82-463D-9681-30D38858E4DC}"/>
              </a:ext>
            </a:extLst>
          </p:cNvPr>
          <p:cNvSpPr/>
          <p:nvPr/>
        </p:nvSpPr>
        <p:spPr>
          <a:xfrm>
            <a:off x="0" y="0"/>
            <a:ext cx="9906000" cy="485625"/>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85" dirty="0">
                <a:solidFill>
                  <a:schemeClr val="bg1"/>
                </a:solidFill>
                <a:latin typeface="ＤＨＰ特太ゴシック体" panose="020B0500000000000000" pitchFamily="50" charset="-128"/>
                <a:ea typeface="ＤＨＰ特太ゴシック体" panose="020B0500000000000000" pitchFamily="50" charset="-128"/>
              </a:rPr>
              <a:t>　　　　　　　</a:t>
            </a:r>
            <a:r>
              <a:rPr lang="ja-JP" altLang="en-US" sz="2000" b="1" dirty="0">
                <a:solidFill>
                  <a:schemeClr val="bg1"/>
                </a:solidFill>
                <a:latin typeface="HGS創英角ｺﾞｼｯｸUB" panose="020B0900000000000000" pitchFamily="50" charset="-128"/>
                <a:ea typeface="HGS創英角ｺﾞｼｯｸUB" panose="020B0900000000000000" pitchFamily="50" charset="-128"/>
              </a:rPr>
              <a:t>福島県　会津美里町</a:t>
            </a:r>
            <a:endParaRPr lang="ja-JP" altLang="en-US" sz="1600" b="1"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33" name="テキスト ボックス 32">
            <a:extLst>
              <a:ext uri="{FF2B5EF4-FFF2-40B4-BE49-F238E27FC236}">
                <a16:creationId xmlns:a16="http://schemas.microsoft.com/office/drawing/2014/main" id="{032B0ACA-DE67-4631-B26C-769DD8FD013B}"/>
              </a:ext>
            </a:extLst>
          </p:cNvPr>
          <p:cNvSpPr txBox="1"/>
          <p:nvPr/>
        </p:nvSpPr>
        <p:spPr>
          <a:xfrm>
            <a:off x="138022" y="124569"/>
            <a:ext cx="880732" cy="276999"/>
          </a:xfrm>
          <a:prstGeom prst="rect">
            <a:avLst/>
          </a:prstGeom>
          <a:ln>
            <a:solidFill>
              <a:srgbClr val="008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kumimoji="1" lang="ja-JP" altLang="en-US" sz="1200" dirty="0">
                <a:solidFill>
                  <a:srgbClr val="008000"/>
                </a:solidFill>
              </a:rPr>
              <a:t>森林整備</a:t>
            </a:r>
            <a:endParaRPr kumimoji="1" lang="en-US" altLang="ja-JP" sz="1200" dirty="0">
              <a:solidFill>
                <a:srgbClr val="008000"/>
              </a:solidFill>
            </a:endParaRPr>
          </a:p>
        </p:txBody>
      </p:sp>
      <p:sp>
        <p:nvSpPr>
          <p:cNvPr id="5" name="テキスト ボックス 4">
            <a:extLst>
              <a:ext uri="{FF2B5EF4-FFF2-40B4-BE49-F238E27FC236}">
                <a16:creationId xmlns:a16="http://schemas.microsoft.com/office/drawing/2014/main" id="{A6A4D5B8-D067-4EAC-BC8F-F17C777680B5}"/>
              </a:ext>
            </a:extLst>
          </p:cNvPr>
          <p:cNvSpPr txBox="1"/>
          <p:nvPr/>
        </p:nvSpPr>
        <p:spPr>
          <a:xfrm>
            <a:off x="192508" y="6656810"/>
            <a:ext cx="2901446" cy="230832"/>
          </a:xfrm>
          <a:prstGeom prst="rect">
            <a:avLst/>
          </a:prstGeom>
          <a:noFill/>
        </p:spPr>
        <p:txBody>
          <a:bodyPr wrap="square" rtlCol="0">
            <a:spAutoFit/>
          </a:bodyPr>
          <a:lstStyle/>
          <a:p>
            <a:pPr algn="ctr"/>
            <a:r>
              <a:rPr kumimoji="1" lang="ja-JP" altLang="en-US" sz="900" dirty="0"/>
              <a:t>（資料を確認する意向調査説明会参加者）</a:t>
            </a:r>
          </a:p>
        </p:txBody>
      </p:sp>
      <p:sp>
        <p:nvSpPr>
          <p:cNvPr id="42" name="Text Box 6">
            <a:extLst>
              <a:ext uri="{FF2B5EF4-FFF2-40B4-BE49-F238E27FC236}">
                <a16:creationId xmlns:a16="http://schemas.microsoft.com/office/drawing/2014/main" id="{88C9044E-B313-4281-A81F-02D65A9DD3AF}"/>
              </a:ext>
            </a:extLst>
          </p:cNvPr>
          <p:cNvSpPr txBox="1">
            <a:spLocks noChangeArrowheads="1"/>
          </p:cNvSpPr>
          <p:nvPr/>
        </p:nvSpPr>
        <p:spPr bwMode="auto">
          <a:xfrm>
            <a:off x="383865" y="3947047"/>
            <a:ext cx="4700549" cy="1573416"/>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・人工林面積に対して森林保全を目的とした施業面積は単年で</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a:t>
            </a:r>
            <a:r>
              <a:rPr lang="en-US" altLang="ja-JP" sz="1100" kern="2000" dirty="0">
                <a:latin typeface="游ゴシック" panose="020B0400000000000000" pitchFamily="50" charset="-128"/>
                <a:ea typeface="游ゴシック" panose="020B0400000000000000" pitchFamily="50" charset="-128"/>
              </a:rPr>
              <a:t>10%</a:t>
            </a:r>
            <a:r>
              <a:rPr lang="ja-JP" altLang="en-US" sz="1100" kern="2000" dirty="0">
                <a:latin typeface="游ゴシック" panose="020B0400000000000000" pitchFamily="50" charset="-128"/>
                <a:ea typeface="游ゴシック" panose="020B0400000000000000" pitchFamily="50" charset="-128"/>
              </a:rPr>
              <a:t>以下であり、森林整備を更に促進する必要があった。</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・町発注で別の補助事業を用いて森林整備</a:t>
            </a: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間伐</a:t>
            </a: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を実施している</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が、実施面積は毎年</a:t>
            </a:r>
            <a:r>
              <a:rPr lang="en-US" altLang="ja-JP" sz="1100" kern="2000" dirty="0">
                <a:latin typeface="游ゴシック" panose="020B0400000000000000" pitchFamily="50" charset="-128"/>
                <a:ea typeface="游ゴシック" panose="020B0400000000000000" pitchFamily="50" charset="-128"/>
              </a:rPr>
              <a:t>20ha</a:t>
            </a:r>
            <a:r>
              <a:rPr lang="ja-JP" altLang="en-US" sz="1100" kern="2000" dirty="0">
                <a:latin typeface="游ゴシック" panose="020B0400000000000000" pitchFamily="50" charset="-128"/>
                <a:ea typeface="游ゴシック" panose="020B0400000000000000" pitchFamily="50" charset="-128"/>
              </a:rPr>
              <a:t>以下であり、役場のマンパワー的にも</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これ以上の事業拡大は難しい状況であった。</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・よって、民間事業体への再委託を目指した事業展開を行うこと</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となった。</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p:txBody>
      </p:sp>
      <p:sp>
        <p:nvSpPr>
          <p:cNvPr id="49" name="Text Box 6">
            <a:extLst>
              <a:ext uri="{FF2B5EF4-FFF2-40B4-BE49-F238E27FC236}">
                <a16:creationId xmlns:a16="http://schemas.microsoft.com/office/drawing/2014/main" id="{2A4FCFE1-A636-46A0-8565-3137272AE0FF}"/>
              </a:ext>
            </a:extLst>
          </p:cNvPr>
          <p:cNvSpPr txBox="1">
            <a:spLocks noChangeArrowheads="1"/>
          </p:cNvSpPr>
          <p:nvPr/>
        </p:nvSpPr>
        <p:spPr bwMode="auto">
          <a:xfrm>
            <a:off x="149019" y="3752576"/>
            <a:ext cx="2660365" cy="23357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取組の背景</a:t>
            </a:r>
            <a:endParaRPr lang="en-US" altLang="ja-JP" sz="1400" kern="2000" dirty="0">
              <a:latin typeface="游ゴシック" panose="020B0400000000000000" pitchFamily="50" charset="-128"/>
              <a:ea typeface="游ゴシック" panose="020B0400000000000000" pitchFamily="50" charset="-128"/>
            </a:endParaRPr>
          </a:p>
        </p:txBody>
      </p:sp>
      <p:sp>
        <p:nvSpPr>
          <p:cNvPr id="19" name="テキスト ボックス 18">
            <a:extLst>
              <a:ext uri="{FF2B5EF4-FFF2-40B4-BE49-F238E27FC236}">
                <a16:creationId xmlns:a16="http://schemas.microsoft.com/office/drawing/2014/main" id="{C17F61E7-83B1-482D-9DDD-FEB4DE60170B}"/>
              </a:ext>
            </a:extLst>
          </p:cNvPr>
          <p:cNvSpPr txBox="1"/>
          <p:nvPr/>
        </p:nvSpPr>
        <p:spPr>
          <a:xfrm>
            <a:off x="2960517" y="6637980"/>
            <a:ext cx="1908388" cy="230832"/>
          </a:xfrm>
          <a:prstGeom prst="rect">
            <a:avLst/>
          </a:prstGeom>
          <a:noFill/>
        </p:spPr>
        <p:txBody>
          <a:bodyPr wrap="square" rtlCol="0">
            <a:spAutoFit/>
          </a:bodyPr>
          <a:lstStyle/>
          <a:p>
            <a:pPr algn="ctr"/>
            <a:r>
              <a:rPr kumimoji="1" lang="ja-JP" altLang="en-US" sz="900" dirty="0"/>
              <a:t>（意向調査説明会の様子）</a:t>
            </a:r>
          </a:p>
        </p:txBody>
      </p:sp>
      <p:sp>
        <p:nvSpPr>
          <p:cNvPr id="30" name="Text Box 6">
            <a:extLst>
              <a:ext uri="{FF2B5EF4-FFF2-40B4-BE49-F238E27FC236}">
                <a16:creationId xmlns:a16="http://schemas.microsoft.com/office/drawing/2014/main" id="{8F60C6C0-BBD9-4908-8DD7-CECB9B7F5D83}"/>
              </a:ext>
            </a:extLst>
          </p:cNvPr>
          <p:cNvSpPr txBox="1">
            <a:spLocks noChangeArrowheads="1"/>
          </p:cNvSpPr>
          <p:nvPr/>
        </p:nvSpPr>
        <p:spPr bwMode="auto">
          <a:xfrm>
            <a:off x="5049049" y="5423579"/>
            <a:ext cx="1749814" cy="177865"/>
          </a:xfrm>
          <a:prstGeom prst="rect">
            <a:avLst/>
          </a:prstGeom>
          <a:noFill/>
          <a:ln w="12700">
            <a:noFill/>
            <a:miter lim="800000"/>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defPPr>
              <a:defRPr lang="en-US"/>
            </a:defPPr>
            <a:lvl1pPr marL="179388" indent="-179388" algn="l" defTabSz="912813" rtl="0" eaLnBrk="1" latinLnBrk="0" hangingPunct="1">
              <a:spcBef>
                <a:spcPct val="20000"/>
              </a:spcBef>
              <a:buFont typeface="Arial" panose="020B0604020202020204" pitchFamily="34" charset="0"/>
              <a:buChar char="•"/>
              <a:defRPr kumimoji="1" sz="3200" kern="1200">
                <a:solidFill>
                  <a:schemeClr val="tx1"/>
                </a:solidFill>
                <a:latin typeface="Calibri" panose="020F0502020204030204" pitchFamily="34" charset="0"/>
                <a:ea typeface="ＭＳ Ｐゴシック" panose="020B0600070205080204" pitchFamily="50" charset="-128"/>
                <a:cs typeface="+mn-cs"/>
              </a:defRPr>
            </a:lvl1pPr>
            <a:lvl2pPr marL="742950" indent="-285750" algn="l" defTabSz="912813" rtl="0" eaLnBrk="1" latinLnBrk="0" hangingPunct="1">
              <a:spcBef>
                <a:spcPct val="20000"/>
              </a:spcBef>
              <a:buFont typeface="Arial" panose="020B0604020202020204" pitchFamily="34" charset="0"/>
              <a:buChar char="–"/>
              <a:defRPr kumimoji="1" sz="2800" kern="1200">
                <a:solidFill>
                  <a:schemeClr val="tx1"/>
                </a:solidFill>
                <a:latin typeface="Calibri" panose="020F0502020204030204" pitchFamily="34" charset="0"/>
                <a:ea typeface="ＭＳ Ｐゴシック" panose="020B0600070205080204" pitchFamily="50" charset="-128"/>
                <a:cs typeface="+mn-cs"/>
              </a:defRPr>
            </a:lvl2pPr>
            <a:lvl3pPr marL="1143000" indent="-228600" algn="l" defTabSz="912813" rtl="0" eaLnBrk="1" latinLnBrk="0" hangingPunct="1">
              <a:spcBef>
                <a:spcPct val="20000"/>
              </a:spcBef>
              <a:buFont typeface="Arial" panose="020B0604020202020204" pitchFamily="34" charset="0"/>
              <a:buChar char="•"/>
              <a:defRPr kumimoji="1" sz="2400" kern="1200">
                <a:solidFill>
                  <a:schemeClr val="tx1"/>
                </a:solidFill>
                <a:latin typeface="Calibri" panose="020F0502020204030204" pitchFamily="34" charset="0"/>
                <a:ea typeface="ＭＳ Ｐゴシック" panose="020B0600070205080204" pitchFamily="50" charset="-128"/>
                <a:cs typeface="+mn-cs"/>
              </a:defRPr>
            </a:lvl3pPr>
            <a:lvl4pPr marL="1600200" indent="-228600" algn="l" defTabSz="912813" rtl="0" eaLnBrk="1" latinLnBrk="0" hangingPunct="1">
              <a:spcBef>
                <a:spcPct val="20000"/>
              </a:spcBef>
              <a:buFont typeface="Arial" panose="020B0604020202020204" pitchFamily="34" charset="0"/>
              <a:buChar char="–"/>
              <a:defRPr kumimoji="1" sz="2000" kern="1200">
                <a:solidFill>
                  <a:schemeClr val="tx1"/>
                </a:solidFill>
                <a:latin typeface="Calibri" panose="020F0502020204030204" pitchFamily="34" charset="0"/>
                <a:ea typeface="ＭＳ Ｐゴシック" panose="020B0600070205080204" pitchFamily="50" charset="-128"/>
                <a:cs typeface="+mn-cs"/>
              </a:defRPr>
            </a:lvl4pPr>
            <a:lvl5pPr marL="2057400" indent="-228600" algn="l" defTabSz="912813" rtl="0" eaLnBrk="1" latinLnBrk="0" hangingPunct="1">
              <a:spcBef>
                <a:spcPct val="20000"/>
              </a:spcBef>
              <a:buFont typeface="Arial" panose="020B0604020202020204" pitchFamily="34" charset="0"/>
              <a:buChar char="»"/>
              <a:defRPr kumimoji="1" sz="2000" kern="1200">
                <a:solidFill>
                  <a:schemeClr val="tx1"/>
                </a:solidFill>
                <a:latin typeface="Calibri" panose="020F0502020204030204" pitchFamily="34" charset="0"/>
                <a:ea typeface="ＭＳ Ｐゴシック" panose="020B0600070205080204" pitchFamily="50" charset="-128"/>
                <a:cs typeface="+mn-cs"/>
              </a:defRPr>
            </a:lvl5pPr>
            <a:lvl6pPr marL="2514600" indent="-228600" algn="l" defTabSz="912813" rtl="0" eaLnBrk="0" fontAlgn="base" latinLnBrk="0" hangingPunct="0">
              <a:spcBef>
                <a:spcPct val="20000"/>
              </a:spcBef>
              <a:spcAft>
                <a:spcPct val="0"/>
              </a:spcAft>
              <a:buFont typeface="Arial" panose="020B0604020202020204" pitchFamily="34" charset="0"/>
              <a:buChar char="»"/>
              <a:defRPr kumimoji="1" sz="2000" kern="1200">
                <a:solidFill>
                  <a:schemeClr val="tx1"/>
                </a:solidFill>
                <a:latin typeface="Calibri" panose="020F0502020204030204" pitchFamily="34" charset="0"/>
                <a:ea typeface="ＭＳ Ｐゴシック" panose="020B0600070205080204" pitchFamily="50" charset="-128"/>
                <a:cs typeface="+mn-cs"/>
              </a:defRPr>
            </a:lvl6pPr>
            <a:lvl7pPr marL="2971800" indent="-228600" algn="l" defTabSz="912813" rtl="0" eaLnBrk="0" fontAlgn="base" latinLnBrk="0" hangingPunct="0">
              <a:spcBef>
                <a:spcPct val="20000"/>
              </a:spcBef>
              <a:spcAft>
                <a:spcPct val="0"/>
              </a:spcAft>
              <a:buFont typeface="Arial" panose="020B0604020202020204" pitchFamily="34" charset="0"/>
              <a:buChar char="»"/>
              <a:defRPr kumimoji="1" sz="2000" kern="1200">
                <a:solidFill>
                  <a:schemeClr val="tx1"/>
                </a:solidFill>
                <a:latin typeface="Calibri" panose="020F0502020204030204" pitchFamily="34" charset="0"/>
                <a:ea typeface="ＭＳ Ｐゴシック" panose="020B0600070205080204" pitchFamily="50" charset="-128"/>
                <a:cs typeface="+mn-cs"/>
              </a:defRPr>
            </a:lvl7pPr>
            <a:lvl8pPr marL="3429000" indent="-228600" algn="l" defTabSz="912813" rtl="0" eaLnBrk="0" fontAlgn="base" latinLnBrk="0" hangingPunct="0">
              <a:spcBef>
                <a:spcPct val="20000"/>
              </a:spcBef>
              <a:spcAft>
                <a:spcPct val="0"/>
              </a:spcAft>
              <a:buFont typeface="Arial" panose="020B0604020202020204" pitchFamily="34" charset="0"/>
              <a:buChar char="»"/>
              <a:defRPr kumimoji="1" sz="2000" kern="1200">
                <a:solidFill>
                  <a:schemeClr val="tx1"/>
                </a:solidFill>
                <a:latin typeface="Calibri" panose="020F0502020204030204" pitchFamily="34" charset="0"/>
                <a:ea typeface="ＭＳ Ｐゴシック" panose="020B0600070205080204" pitchFamily="50" charset="-128"/>
                <a:cs typeface="+mn-cs"/>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gn="l" defTabSz="912813">
              <a:lnSpc>
                <a:spcPts val="1300"/>
              </a:lnSpc>
              <a:spcBef>
                <a:spcPct val="0"/>
              </a:spcBef>
              <a:spcAft>
                <a:spcPts val="415"/>
              </a:spcAft>
              <a:buNone/>
              <a:defRPr kumimoji="1" sz="3200" b="0" i="0" normalizeH="0" noProof="0">
                <a:solidFill>
                  <a:srgbClr val="000000"/>
                </a:solidFill>
                <a:uLnTx/>
                <a:uFillTx/>
                <a:latin typeface="Calibri" panose="020F0502020204030204" pitchFamily="34" charset="0"/>
                <a:ea typeface="ＭＳ Ｐゴシック" panose="020B0600070205080204" pitchFamily="50" charset="-128"/>
                <a:cs typeface="+mn-cs"/>
              </a:defRPr>
            </a:pPr>
            <a:r>
              <a:rPr kumimoji="1" lang="ja-JP" altLang="en-US" sz="1100" b="0" i="0" kern="2000" normalizeH="0" noProof="0" dirty="0">
                <a:uLnTx/>
                <a:uFillTx/>
                <a:latin typeface="メイリオ" panose="020B0604030504040204" pitchFamily="50" charset="-128"/>
                <a:ea typeface="メイリオ" panose="020B0604030504040204" pitchFamily="50" charset="-128"/>
              </a:rPr>
              <a:t>  ◇</a:t>
            </a:r>
            <a:r>
              <a:rPr kumimoji="1" lang="ja-JP" altLang="en-US" sz="1100" b="0" i="0" kern="2000" normalizeH="0" noProof="0" dirty="0">
                <a:solidFill>
                  <a:srgbClr val="00B050"/>
                </a:solidFill>
                <a:uLnTx/>
                <a:uFillTx/>
                <a:latin typeface="メイリオ" panose="020B0604030504040204" pitchFamily="50" charset="-128"/>
                <a:ea typeface="メイリオ" panose="020B0604030504040204" pitchFamily="50" charset="-128"/>
              </a:rPr>
              <a:t>　</a:t>
            </a:r>
            <a:r>
              <a:rPr kumimoji="1" lang="ja-JP" altLang="en-US" sz="1100" b="1" i="0" kern="2000" normalizeH="0" noProof="0" dirty="0">
                <a:solidFill>
                  <a:srgbClr val="000000"/>
                </a:solidFill>
                <a:uLnTx/>
                <a:uFillTx/>
                <a:latin typeface="メイリオ" panose="020B0604030504040204" pitchFamily="50" charset="-128"/>
                <a:ea typeface="メイリオ" panose="020B0604030504040204" pitchFamily="50" charset="-128"/>
              </a:rPr>
              <a:t>基礎データ</a:t>
            </a:r>
            <a:endParaRPr lang="en-US" altLang="ja-JP" sz="1100" kern="2000" dirty="0">
              <a:latin typeface="ＭＳ ゴシック" panose="020B0609070205080204" pitchFamily="49" charset="-128"/>
              <a:ea typeface="ＭＳ ゴシック" panose="020B0609070205080204" pitchFamily="49" charset="-128"/>
            </a:endParaRPr>
          </a:p>
        </p:txBody>
      </p:sp>
      <p:sp>
        <p:nvSpPr>
          <p:cNvPr id="36" name="Text Box 6">
            <a:extLst>
              <a:ext uri="{FF2B5EF4-FFF2-40B4-BE49-F238E27FC236}">
                <a16:creationId xmlns:a16="http://schemas.microsoft.com/office/drawing/2014/main" id="{5E1473A1-D5B4-4BF1-ABC8-989EFFED3C96}"/>
              </a:ext>
            </a:extLst>
          </p:cNvPr>
          <p:cNvSpPr txBox="1">
            <a:spLocks noChangeArrowheads="1"/>
          </p:cNvSpPr>
          <p:nvPr/>
        </p:nvSpPr>
        <p:spPr bwMode="auto">
          <a:xfrm>
            <a:off x="5246321" y="6529738"/>
            <a:ext cx="3734996" cy="145663"/>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none" lIns="24923" tIns="0" rIns="24923" bIns="17254" anchor="t">
            <a:sp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000"/>
              </a:lnSpc>
              <a:spcBef>
                <a:spcPts val="0"/>
              </a:spcBef>
              <a:spcAft>
                <a:spcPts val="415"/>
              </a:spcAft>
              <a:buNone/>
            </a:pPr>
            <a:r>
              <a:rPr lang="en-US" altLang="ja-JP" sz="930" dirty="0">
                <a:latin typeface="+mn-ea"/>
                <a:ea typeface="+mn-ea"/>
              </a:rPr>
              <a:t>※</a:t>
            </a:r>
            <a:r>
              <a:rPr lang="ja-JP" altLang="en-US" sz="930" dirty="0">
                <a:latin typeface="+mn-ea"/>
                <a:ea typeface="+mn-ea"/>
              </a:rPr>
              <a:t>１：「</a:t>
            </a:r>
            <a:r>
              <a:rPr lang="en-US" altLang="ja-JP" sz="930" dirty="0">
                <a:latin typeface="+mn-ea"/>
                <a:ea typeface="+mn-ea"/>
              </a:rPr>
              <a:t>2020</a:t>
            </a:r>
            <a:r>
              <a:rPr lang="ja-JP" altLang="en-US" sz="930" dirty="0">
                <a:latin typeface="+mn-ea"/>
                <a:ea typeface="+mn-ea"/>
              </a:rPr>
              <a:t>農林業センサス」より、</a:t>
            </a:r>
            <a:r>
              <a:rPr lang="en-US" altLang="ja-JP" sz="930" dirty="0">
                <a:latin typeface="+mn-ea"/>
                <a:ea typeface="+mn-ea"/>
              </a:rPr>
              <a:t>※</a:t>
            </a:r>
            <a:r>
              <a:rPr lang="ja-JP" altLang="en-US" sz="930" dirty="0">
                <a:latin typeface="+mn-ea"/>
                <a:ea typeface="+mn-ea"/>
              </a:rPr>
              <a:t>２： 「</a:t>
            </a:r>
            <a:r>
              <a:rPr lang="en-US" altLang="ja-JP" sz="930" dirty="0">
                <a:latin typeface="+mn-ea"/>
                <a:ea typeface="+mn-ea"/>
              </a:rPr>
              <a:t>R2</a:t>
            </a:r>
            <a:r>
              <a:rPr lang="ja-JP" altLang="en-US" sz="930" dirty="0">
                <a:latin typeface="+mn-ea"/>
                <a:ea typeface="+mn-ea"/>
              </a:rPr>
              <a:t>国勢調査」 より</a:t>
            </a:r>
            <a:endParaRPr lang="en-US" altLang="ja-JP" sz="1100" kern="2000" dirty="0">
              <a:latin typeface="ＭＳ ゴシック" panose="020B0609070205080204" pitchFamily="49" charset="-128"/>
              <a:ea typeface="ＭＳ ゴシック" panose="020B0609070205080204" pitchFamily="49" charset="-128"/>
            </a:endParaRPr>
          </a:p>
        </p:txBody>
      </p:sp>
      <p:graphicFrame>
        <p:nvGraphicFramePr>
          <p:cNvPr id="9" name="表 4">
            <a:extLst>
              <a:ext uri="{FF2B5EF4-FFF2-40B4-BE49-F238E27FC236}">
                <a16:creationId xmlns:a16="http://schemas.microsoft.com/office/drawing/2014/main" id="{0A2E04DE-F125-262A-C5F4-3732DE89C2D1}"/>
              </a:ext>
            </a:extLst>
          </p:cNvPr>
          <p:cNvGraphicFramePr>
            <a:graphicFrameLocks noGrp="1"/>
          </p:cNvGraphicFramePr>
          <p:nvPr>
            <p:extLst>
              <p:ext uri="{D42A27DB-BD31-4B8C-83A1-F6EECF244321}">
                <p14:modId xmlns:p14="http://schemas.microsoft.com/office/powerpoint/2010/main" val="895659377"/>
              </p:ext>
            </p:extLst>
          </p:nvPr>
        </p:nvGraphicFramePr>
        <p:xfrm>
          <a:off x="5339665" y="5724498"/>
          <a:ext cx="4538438" cy="657918"/>
        </p:xfrm>
        <a:graphic>
          <a:graphicData uri="http://schemas.openxmlformats.org/drawingml/2006/table">
            <a:tbl>
              <a:tblPr firstRow="1" bandRow="1">
                <a:tableStyleId>{5C22544A-7EE6-4342-B048-85BDC9FD1C3A}</a:tableStyleId>
              </a:tblPr>
              <a:tblGrid>
                <a:gridCol w="1431723">
                  <a:extLst>
                    <a:ext uri="{9D8B030D-6E8A-4147-A177-3AD203B41FA5}">
                      <a16:colId xmlns:a16="http://schemas.microsoft.com/office/drawing/2014/main" val="1365277361"/>
                    </a:ext>
                  </a:extLst>
                </a:gridCol>
                <a:gridCol w="402177">
                  <a:extLst>
                    <a:ext uri="{9D8B030D-6E8A-4147-A177-3AD203B41FA5}">
                      <a16:colId xmlns:a16="http://schemas.microsoft.com/office/drawing/2014/main" val="2042504770"/>
                    </a:ext>
                  </a:extLst>
                </a:gridCol>
                <a:gridCol w="974975">
                  <a:extLst>
                    <a:ext uri="{9D8B030D-6E8A-4147-A177-3AD203B41FA5}">
                      <a16:colId xmlns:a16="http://schemas.microsoft.com/office/drawing/2014/main" val="301691098"/>
                    </a:ext>
                  </a:extLst>
                </a:gridCol>
                <a:gridCol w="1729563">
                  <a:extLst>
                    <a:ext uri="{9D8B030D-6E8A-4147-A177-3AD203B41FA5}">
                      <a16:colId xmlns:a16="http://schemas.microsoft.com/office/drawing/2014/main" val="4105915038"/>
                    </a:ext>
                  </a:extLst>
                </a:gridCol>
              </a:tblGrid>
              <a:tr h="352305">
                <a:tc gridSpan="2">
                  <a:txBody>
                    <a:bodyPr/>
                    <a:lstStyle/>
                    <a:p>
                      <a:pPr algn="l"/>
                      <a:r>
                        <a:rPr kumimoji="1" lang="ja-JP" altLang="en-US" sz="800" b="0" baseline="0" dirty="0">
                          <a:solidFill>
                            <a:schemeClr val="tx1"/>
                          </a:solidFill>
                          <a:latin typeface="+mn-ea"/>
                          <a:ea typeface="+mn-ea"/>
                        </a:rPr>
                        <a:t>①令和４年度譲与額：</a:t>
                      </a:r>
                      <a:r>
                        <a:rPr kumimoji="1" lang="en-US" altLang="ja-JP" sz="800" b="0" baseline="0" dirty="0">
                          <a:solidFill>
                            <a:schemeClr val="tx1"/>
                          </a:solidFill>
                          <a:latin typeface="+mn-ea"/>
                          <a:ea typeface="+mn-ea"/>
                        </a:rPr>
                        <a:t>19,688</a:t>
                      </a:r>
                      <a:r>
                        <a:rPr kumimoji="1" lang="ja-JP" altLang="en-US" sz="800" b="0" baseline="0" dirty="0">
                          <a:solidFill>
                            <a:schemeClr val="tx1"/>
                          </a:solidFill>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l"/>
                      <a:r>
                        <a:rPr kumimoji="1" lang="zh-TW" altLang="en-US" sz="800" b="0" baseline="0" dirty="0">
                          <a:solidFill>
                            <a:schemeClr val="tx1"/>
                          </a:solidFill>
                          <a:latin typeface="+mn-ea"/>
                          <a:ea typeface="+mn-ea"/>
                        </a:rPr>
                        <a:t>②私有林人工林面積</a:t>
                      </a:r>
                      <a:r>
                        <a:rPr kumimoji="1" lang="zh-TW" altLang="en-US" sz="800" b="0" baseline="0" dirty="0">
                          <a:solidFill>
                            <a:schemeClr val="tx1"/>
                          </a:solidFill>
                          <a:latin typeface="游ゴシック" panose="020B0400000000000000" pitchFamily="50" charset="-128"/>
                          <a:ea typeface="游ゴシック" panose="020B0400000000000000" pitchFamily="50" charset="-128"/>
                        </a:rPr>
                        <a:t>（</a:t>
                      </a:r>
                      <a:r>
                        <a:rPr kumimoji="1" lang="en-US" altLang="zh-TW" sz="800" b="0" baseline="0" dirty="0">
                          <a:solidFill>
                            <a:schemeClr val="tx1"/>
                          </a:solidFill>
                          <a:latin typeface="游ゴシック" panose="020B0400000000000000" pitchFamily="50" charset="-128"/>
                          <a:ea typeface="游ゴシック" panose="020B0400000000000000" pitchFamily="50" charset="-128"/>
                        </a:rPr>
                        <a:t>※</a:t>
                      </a:r>
                      <a:r>
                        <a:rPr kumimoji="1" lang="zh-TW" altLang="en-US" sz="800" b="0" baseline="0" dirty="0">
                          <a:solidFill>
                            <a:schemeClr val="tx1"/>
                          </a:solidFill>
                          <a:latin typeface="游ゴシック" panose="020B0400000000000000" pitchFamily="50" charset="-128"/>
                          <a:ea typeface="游ゴシック" panose="020B0400000000000000" pitchFamily="50" charset="-128"/>
                        </a:rPr>
                        <a:t>１）</a:t>
                      </a:r>
                      <a:r>
                        <a:rPr kumimoji="1" lang="ja-JP" altLang="en-US" sz="800" b="0" baseline="0" dirty="0">
                          <a:solidFill>
                            <a:schemeClr val="tx1"/>
                          </a:solidFill>
                          <a:latin typeface="+mn-ea"/>
                          <a:ea typeface="+mn-ea"/>
                        </a:rPr>
                        <a:t>：</a:t>
                      </a:r>
                      <a:r>
                        <a:rPr kumimoji="1" lang="en-US" altLang="ja-JP" sz="800" b="0" baseline="0" dirty="0">
                          <a:solidFill>
                            <a:schemeClr val="tx1"/>
                          </a:solidFill>
                          <a:latin typeface="+mn-ea"/>
                          <a:ea typeface="+mn-ea"/>
                        </a:rPr>
                        <a:t>3,019ha</a:t>
                      </a:r>
                      <a:endParaRPr kumimoji="1" lang="ja-JP" altLang="en-US" sz="800" b="0" baseline="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2111190655"/>
                  </a:ext>
                </a:extLst>
              </a:tr>
              <a:tr h="305613">
                <a:tc>
                  <a:txBody>
                    <a:bodyPr/>
                    <a:lstStyle/>
                    <a:p>
                      <a:pPr algn="l"/>
                      <a:r>
                        <a:rPr kumimoji="1" lang="ja-JP" altLang="en-US" sz="800" baseline="0" dirty="0">
                          <a:solidFill>
                            <a:schemeClr val="tx1"/>
                          </a:solidFill>
                          <a:latin typeface="+mn-ea"/>
                          <a:ea typeface="+mn-ea"/>
                        </a:rPr>
                        <a:t>③林野率（</a:t>
                      </a:r>
                      <a:r>
                        <a:rPr kumimoji="1" lang="en-US" altLang="ja-JP" sz="800" baseline="0" dirty="0">
                          <a:solidFill>
                            <a:schemeClr val="tx1"/>
                          </a:solidFill>
                          <a:latin typeface="+mn-ea"/>
                          <a:ea typeface="+mn-ea"/>
                        </a:rPr>
                        <a:t>※</a:t>
                      </a:r>
                      <a:r>
                        <a:rPr kumimoji="1" lang="ja-JP" altLang="en-US" sz="800" baseline="0" dirty="0">
                          <a:solidFill>
                            <a:schemeClr val="tx1"/>
                          </a:solidFill>
                          <a:latin typeface="+mn-ea"/>
                          <a:ea typeface="+mn-ea"/>
                        </a:rPr>
                        <a:t>１）：</a:t>
                      </a:r>
                      <a:r>
                        <a:rPr kumimoji="1" lang="en-US" altLang="ja-JP" sz="800" baseline="0" dirty="0">
                          <a:solidFill>
                            <a:schemeClr val="tx1"/>
                          </a:solidFill>
                          <a:latin typeface="+mn-ea"/>
                          <a:ea typeface="+mn-ea"/>
                        </a:rPr>
                        <a:t>72.7</a:t>
                      </a:r>
                      <a:r>
                        <a:rPr kumimoji="1" lang="ja-JP" altLang="en-US" sz="800" baseline="0"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a:r>
                        <a:rPr kumimoji="1" lang="ja-JP" altLang="en-US" sz="800" baseline="0" dirty="0">
                          <a:solidFill>
                            <a:schemeClr val="tx1"/>
                          </a:solidFill>
                          <a:latin typeface="+mn-ea"/>
                          <a:ea typeface="+mn-ea"/>
                        </a:rPr>
                        <a:t>④人口</a:t>
                      </a:r>
                      <a:r>
                        <a:rPr kumimoji="1" lang="en-US" altLang="ja-JP" sz="800" baseline="0" dirty="0">
                          <a:solidFill>
                            <a:schemeClr val="tx1"/>
                          </a:solidFill>
                          <a:latin typeface="+mn-ea"/>
                          <a:ea typeface="+mn-ea"/>
                        </a:rPr>
                        <a:t>(※</a:t>
                      </a:r>
                      <a:r>
                        <a:rPr kumimoji="1" lang="ja-JP" altLang="en-US" sz="800" baseline="0" dirty="0">
                          <a:solidFill>
                            <a:schemeClr val="tx1"/>
                          </a:solidFill>
                          <a:latin typeface="+mn-ea"/>
                          <a:ea typeface="+mn-ea"/>
                        </a:rPr>
                        <a:t>２</a:t>
                      </a:r>
                      <a:r>
                        <a:rPr kumimoji="1" lang="en-US" altLang="ja-JP" sz="800" baseline="0" dirty="0">
                          <a:solidFill>
                            <a:schemeClr val="tx1"/>
                          </a:solidFill>
                          <a:latin typeface="+mn-ea"/>
                          <a:ea typeface="+mn-ea"/>
                        </a:rPr>
                        <a:t>)</a:t>
                      </a:r>
                      <a:r>
                        <a:rPr kumimoji="1" lang="ja-JP" altLang="en-US" sz="800" baseline="0" dirty="0">
                          <a:solidFill>
                            <a:schemeClr val="tx1"/>
                          </a:solidFill>
                          <a:latin typeface="+mn-ea"/>
                          <a:ea typeface="+mn-ea"/>
                        </a:rPr>
                        <a:t>：</a:t>
                      </a:r>
                      <a:r>
                        <a:rPr kumimoji="1" lang="en-US" altLang="ja-JP" sz="800" baseline="0" dirty="0">
                          <a:solidFill>
                            <a:schemeClr val="tx1"/>
                          </a:solidFill>
                          <a:latin typeface="+mn-ea"/>
                          <a:ea typeface="+mn-ea"/>
                        </a:rPr>
                        <a:t>19,014</a:t>
                      </a:r>
                      <a:r>
                        <a:rPr kumimoji="1" lang="ja-JP" altLang="en-US" sz="800" baseline="0" dirty="0">
                          <a:solidFill>
                            <a:schemeClr val="tx1"/>
                          </a:solidFill>
                          <a:latin typeface="+mn-ea"/>
                          <a:ea typeface="+mn-ea"/>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kumimoji="1" lang="ja-JP" altLang="en-US" sz="94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zh-TW" altLang="en-US" sz="800" baseline="0" dirty="0">
                          <a:solidFill>
                            <a:schemeClr val="tx1"/>
                          </a:solidFill>
                          <a:latin typeface="+mn-ea"/>
                          <a:ea typeface="+mn-ea"/>
                        </a:rPr>
                        <a:t>⑤林業就業者数</a:t>
                      </a:r>
                      <a:r>
                        <a:rPr kumimoji="1" lang="en-US" altLang="zh-TW" sz="800" baseline="0" dirty="0">
                          <a:solidFill>
                            <a:schemeClr val="tx1"/>
                          </a:solidFill>
                          <a:latin typeface="+mn-ea"/>
                          <a:ea typeface="+mn-ea"/>
                        </a:rPr>
                        <a:t>(</a:t>
                      </a:r>
                      <a:r>
                        <a:rPr kumimoji="1" lang="en-US" altLang="zh-TW" sz="800" baseline="0" dirty="0">
                          <a:solidFill>
                            <a:schemeClr val="tx1"/>
                          </a:solidFill>
                          <a:latin typeface="游ゴシック" panose="020B0400000000000000" pitchFamily="50" charset="-128"/>
                          <a:ea typeface="游ゴシック" panose="020B0400000000000000" pitchFamily="50" charset="-128"/>
                        </a:rPr>
                        <a:t>※</a:t>
                      </a:r>
                      <a:r>
                        <a:rPr kumimoji="1" lang="zh-TW" altLang="en-US" sz="800" baseline="0" dirty="0">
                          <a:solidFill>
                            <a:schemeClr val="tx1"/>
                          </a:solidFill>
                          <a:latin typeface="游ゴシック" panose="020B0400000000000000" pitchFamily="50" charset="-128"/>
                          <a:ea typeface="游ゴシック" panose="020B0400000000000000" pitchFamily="50" charset="-128"/>
                        </a:rPr>
                        <a:t>２</a:t>
                      </a:r>
                      <a:r>
                        <a:rPr kumimoji="1" lang="en-US" altLang="zh-TW" sz="800" baseline="0" dirty="0">
                          <a:solidFill>
                            <a:schemeClr val="tx1"/>
                          </a:solidFill>
                          <a:latin typeface="游ゴシック" panose="020B0400000000000000" pitchFamily="50" charset="-128"/>
                          <a:ea typeface="游ゴシック" panose="020B0400000000000000" pitchFamily="50" charset="-128"/>
                        </a:rPr>
                        <a:t>)</a:t>
                      </a:r>
                      <a:r>
                        <a:rPr kumimoji="1" lang="ja-JP" altLang="en-US" sz="800" baseline="0" dirty="0">
                          <a:solidFill>
                            <a:schemeClr val="tx1"/>
                          </a:solidFill>
                          <a:latin typeface="+mn-ea"/>
                          <a:ea typeface="+mn-ea"/>
                        </a:rPr>
                        <a:t>：</a:t>
                      </a:r>
                      <a:r>
                        <a:rPr kumimoji="1" lang="en-US" altLang="ja-JP" sz="800" baseline="0" dirty="0">
                          <a:solidFill>
                            <a:schemeClr val="tx1"/>
                          </a:solidFill>
                          <a:latin typeface="+mn-ea"/>
                          <a:ea typeface="+mn-ea"/>
                        </a:rPr>
                        <a:t>53</a:t>
                      </a:r>
                      <a:r>
                        <a:rPr kumimoji="1" lang="ja-JP" altLang="en-US" sz="800" baseline="0" dirty="0">
                          <a:solidFill>
                            <a:schemeClr val="tx1"/>
                          </a:solidFill>
                          <a:latin typeface="+mn-ea"/>
                          <a:ea typeface="+mn-ea"/>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1217171"/>
                  </a:ext>
                </a:extLst>
              </a:tr>
            </a:tbl>
          </a:graphicData>
        </a:graphic>
      </p:graphicFrame>
      <p:sp>
        <p:nvSpPr>
          <p:cNvPr id="2" name="Text Box 6">
            <a:extLst>
              <a:ext uri="{FF2B5EF4-FFF2-40B4-BE49-F238E27FC236}">
                <a16:creationId xmlns:a16="http://schemas.microsoft.com/office/drawing/2014/main" id="{A1F711F1-7437-D088-8F6B-B0AEBA1D8DC0}"/>
              </a:ext>
            </a:extLst>
          </p:cNvPr>
          <p:cNvSpPr txBox="1">
            <a:spLocks noChangeArrowheads="1"/>
          </p:cNvSpPr>
          <p:nvPr/>
        </p:nvSpPr>
        <p:spPr bwMode="auto">
          <a:xfrm>
            <a:off x="5154223" y="1887955"/>
            <a:ext cx="2660365" cy="23357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工夫・留意した点</a:t>
            </a:r>
            <a:endParaRPr lang="en-US" altLang="ja-JP" sz="1400" kern="2000" dirty="0">
              <a:latin typeface="游ゴシック" panose="020B0400000000000000" pitchFamily="50" charset="-128"/>
              <a:ea typeface="游ゴシック" panose="020B0400000000000000" pitchFamily="50" charset="-128"/>
            </a:endParaRPr>
          </a:p>
        </p:txBody>
      </p:sp>
      <p:sp>
        <p:nvSpPr>
          <p:cNvPr id="10" name="Text Box 6">
            <a:extLst>
              <a:ext uri="{FF2B5EF4-FFF2-40B4-BE49-F238E27FC236}">
                <a16:creationId xmlns:a16="http://schemas.microsoft.com/office/drawing/2014/main" id="{C970F807-7CF8-0512-CD12-6CAE3B996819}"/>
              </a:ext>
            </a:extLst>
          </p:cNvPr>
          <p:cNvSpPr txBox="1">
            <a:spLocks noChangeArrowheads="1"/>
          </p:cNvSpPr>
          <p:nvPr/>
        </p:nvSpPr>
        <p:spPr bwMode="auto">
          <a:xfrm>
            <a:off x="5381818" y="2136599"/>
            <a:ext cx="4700549" cy="2599873"/>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・意向調査を実施する区域を選定する際、より収益化の可能性</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を高くするため、森林経営計画の策定が可能であることが見</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込まれる範囲を選定した。</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・町内にある林業事業体からなる協議会にて意向調査を実施す</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る箇所を協議し、民間での施業予定がある箇所については事</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前に情報収集を行った。</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・意向調査前の制度説明会や意向調査後の結果説明会を実施す</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ることにより、山林所有者がより制度を理解し所有山林に対</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し興味を持ってもらうよう努めた。</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・山林所有者の高齢化を考慮し、説明資料や意向調査票の文字</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は可能な限り大きくし、記入してもらう内容も可能な限り少</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なくなるようにした。</a:t>
            </a:r>
          </a:p>
          <a:p>
            <a:pPr marL="271463" indent="0">
              <a:lnSpc>
                <a:spcPts val="13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p:txBody>
      </p:sp>
      <p:sp>
        <p:nvSpPr>
          <p:cNvPr id="11" name="Text Box 6">
            <a:extLst>
              <a:ext uri="{FF2B5EF4-FFF2-40B4-BE49-F238E27FC236}">
                <a16:creationId xmlns:a16="http://schemas.microsoft.com/office/drawing/2014/main" id="{B6ED84F4-68EE-8254-BF51-01C42947CC10}"/>
              </a:ext>
            </a:extLst>
          </p:cNvPr>
          <p:cNvSpPr txBox="1">
            <a:spLocks noChangeArrowheads="1"/>
          </p:cNvSpPr>
          <p:nvPr/>
        </p:nvSpPr>
        <p:spPr bwMode="auto">
          <a:xfrm>
            <a:off x="5154220" y="4755170"/>
            <a:ext cx="2660365" cy="23357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取組の効果</a:t>
            </a:r>
            <a:endParaRPr lang="en-US" altLang="ja-JP" sz="1400" kern="2000" dirty="0">
              <a:latin typeface="游ゴシック" panose="020B0400000000000000" pitchFamily="50" charset="-128"/>
              <a:ea typeface="游ゴシック" panose="020B0400000000000000" pitchFamily="50" charset="-128"/>
            </a:endParaRPr>
          </a:p>
        </p:txBody>
      </p:sp>
      <p:sp>
        <p:nvSpPr>
          <p:cNvPr id="12" name="Text Box 6">
            <a:extLst>
              <a:ext uri="{FF2B5EF4-FFF2-40B4-BE49-F238E27FC236}">
                <a16:creationId xmlns:a16="http://schemas.microsoft.com/office/drawing/2014/main" id="{9D30F2D1-261C-294D-488F-34AA22C43749}"/>
              </a:ext>
            </a:extLst>
          </p:cNvPr>
          <p:cNvSpPr txBox="1">
            <a:spLocks noChangeArrowheads="1"/>
          </p:cNvSpPr>
          <p:nvPr/>
        </p:nvSpPr>
        <p:spPr bwMode="auto">
          <a:xfrm>
            <a:off x="5383294" y="4985566"/>
            <a:ext cx="4700549" cy="657918"/>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・収益性のある施業を想定した業務遂行により、今後の民間事</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業体主体での森林整備への準備が進行している。</a:t>
            </a:r>
            <a:endParaRPr lang="en-US" altLang="ja-JP" sz="1100" kern="2000" dirty="0">
              <a:latin typeface="游ゴシック" panose="020B0400000000000000" pitchFamily="50" charset="-128"/>
              <a:ea typeface="游ゴシック" panose="020B0400000000000000" pitchFamily="50" charset="-128"/>
            </a:endParaRPr>
          </a:p>
        </p:txBody>
      </p:sp>
      <p:sp>
        <p:nvSpPr>
          <p:cNvPr id="22" name="正方形/長方形 21">
            <a:extLst>
              <a:ext uri="{FF2B5EF4-FFF2-40B4-BE49-F238E27FC236}">
                <a16:creationId xmlns:a16="http://schemas.microsoft.com/office/drawing/2014/main" id="{CFBBB8B9-42FA-46EA-9BCC-CA95B5022D40}"/>
              </a:ext>
            </a:extLst>
          </p:cNvPr>
          <p:cNvSpPr/>
          <p:nvPr/>
        </p:nvSpPr>
        <p:spPr>
          <a:xfrm>
            <a:off x="3627262" y="4730"/>
            <a:ext cx="6728286" cy="485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bg1"/>
                </a:solidFill>
                <a:latin typeface="HGS創英角ｺﾞｼｯｸUB" panose="020B0900000000000000" pitchFamily="50" charset="-128"/>
                <a:ea typeface="HGS創英角ｺﾞｼｯｸUB" panose="020B0900000000000000" pitchFamily="50" charset="-128"/>
              </a:rPr>
              <a:t>（森林経営管理制度に基づく林業事業体による間伐実施促進）</a:t>
            </a:r>
          </a:p>
        </p:txBody>
      </p:sp>
      <p:pic>
        <p:nvPicPr>
          <p:cNvPr id="8" name="図 7">
            <a:extLst>
              <a:ext uri="{FF2B5EF4-FFF2-40B4-BE49-F238E27FC236}">
                <a16:creationId xmlns:a16="http://schemas.microsoft.com/office/drawing/2014/main" id="{0D03696D-2E60-4999-A147-98B4F3B63AB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0149" y="5414163"/>
            <a:ext cx="1821600" cy="1214401"/>
          </a:xfrm>
          <a:prstGeom prst="rect">
            <a:avLst/>
          </a:prstGeom>
        </p:spPr>
      </p:pic>
      <p:pic>
        <p:nvPicPr>
          <p:cNvPr id="14" name="図 13">
            <a:extLst>
              <a:ext uri="{FF2B5EF4-FFF2-40B4-BE49-F238E27FC236}">
                <a16:creationId xmlns:a16="http://schemas.microsoft.com/office/drawing/2014/main" id="{B871F26D-FCEC-454B-9B5D-F75A88CEE6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18033" y="5423579"/>
            <a:ext cx="1793356" cy="1195571"/>
          </a:xfrm>
          <a:prstGeom prst="rect">
            <a:avLst/>
          </a:prstGeom>
        </p:spPr>
      </p:pic>
    </p:spTree>
    <p:extLst>
      <p:ext uri="{BB962C8B-B14F-4D97-AF65-F5344CB8AC3E}">
        <p14:creationId xmlns:p14="http://schemas.microsoft.com/office/powerpoint/2010/main" val="8399395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672</Words>
  <Application>Microsoft Office PowerPoint</Application>
  <PresentationFormat>A4 210 x 297 mm</PresentationFormat>
  <Paragraphs>47</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ＤＨＰ特太ゴシック体</vt:lpstr>
      <vt:lpstr>HGS創英角ｺﾞｼｯｸUB</vt:lpstr>
      <vt:lpstr>ＭＳ ゴシック</vt:lpstr>
      <vt:lpstr>新細明體</vt:lpstr>
      <vt:lpstr>メイリオ</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2025-04-24T01:31:02Z</dcterms:modified>
</cp:coreProperties>
</file>