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6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notesMaster" Target="notesMasters/notesMaster1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BBEAB-1EAF-441D-92E0-AB392092453E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CD74-F602-49CF-B221-A26872B6E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4CD74-F602-49CF-B221-A26872B6EE9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360386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1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21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38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52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49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03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17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68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65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04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729866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63C2-0E54-41AA-83A1-07C8CB8B7FD0}" type="datetimeFigureOut">
              <a:rPr kumimoji="1" lang="ja-JP" altLang="en-US" smtClean="0"/>
              <a:t>2023/9/3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ADB0-8092-4483-94C2-E65A6DDF6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25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C14E12A-B390-398F-3C20-ED130FC46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832" y="2023690"/>
            <a:ext cx="8085780" cy="5726278"/>
          </a:xfrm>
          <a:prstGeom prst="rect">
            <a:avLst/>
          </a:prstGeom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E31851-6C7F-2171-11AD-F6EE3B7DD220}"/>
              </a:ext>
            </a:extLst>
          </p:cNvPr>
          <p:cNvSpPr txBox="1"/>
          <p:nvPr/>
        </p:nvSpPr>
        <p:spPr>
          <a:xfrm>
            <a:off x="10606030" y="4651237"/>
            <a:ext cx="1905797" cy="646331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南側の町有地の有効活用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・建物を南西に配置し一体的に活用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F77439-B567-49CE-93AE-0CEFA61CF6FC}"/>
              </a:ext>
            </a:extLst>
          </p:cNvPr>
          <p:cNvSpPr txBox="1"/>
          <p:nvPr/>
        </p:nvSpPr>
        <p:spPr>
          <a:xfrm>
            <a:off x="268347" y="7619463"/>
            <a:ext cx="2396485" cy="1200329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プレーパークゾーンの機能と位置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こども園と機能が重複？⇔現状では一般人は入れないのであって良い。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西側道路は交通量が多いので、プレーパークは北東が良い。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011BD5-1B2F-C45A-87B6-C9D31734B5E2}"/>
              </a:ext>
            </a:extLst>
          </p:cNvPr>
          <p:cNvSpPr txBox="1"/>
          <p:nvPr/>
        </p:nvSpPr>
        <p:spPr>
          <a:xfrm>
            <a:off x="3488589" y="303218"/>
            <a:ext cx="2912211" cy="1569660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北東道路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106363">
              <a:buFont typeface="Arial" panose="020B0604020202020204" pitchFamily="34" charset="0"/>
              <a:buChar char="•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幅員が狭い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（車が通ると歩行者は家の敷地に避けるほど）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106363">
              <a:buFont typeface="Arial" panose="020B0604020202020204" pitchFamily="34" charset="0"/>
              <a:buChar char="•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通学路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106363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建物を配置すると駐車場への行き来が発生して危険。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106363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ミサトベース駐車場＋跡地建物駐車場で交通量が増えてしまう。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E20085-D03C-20E9-F0E7-A28B90B2D128}"/>
              </a:ext>
            </a:extLst>
          </p:cNvPr>
          <p:cNvSpPr txBox="1"/>
          <p:nvPr/>
        </p:nvSpPr>
        <p:spPr>
          <a:xfrm>
            <a:off x="6707722" y="1226547"/>
            <a:ext cx="2162131" cy="646331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緊急道路の確保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災害時緊急時のため、東西を横断できる道を作るべき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E3B9CE-4F8D-536C-0EDB-CEC02BC5B990}"/>
              </a:ext>
            </a:extLst>
          </p:cNvPr>
          <p:cNvSpPr txBox="1"/>
          <p:nvPr/>
        </p:nvSpPr>
        <p:spPr>
          <a:xfrm>
            <a:off x="8781984" y="7628131"/>
            <a:ext cx="3648093" cy="1754326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その他の意見</a:t>
            </a:r>
            <a:endParaRPr lang="en-US" altLang="ja-JP" sz="1200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・桜並木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・日除け・風よけの林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・水辺　　⇔水路が邪魔に感じる。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・メタセコイヤ周りにステージ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・せとものを活かした装飾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・盆踊りを中心とした文化祭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・学校の跡地であること活かしたい。「学びの場」として何をするのかが大切。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AFB201-61F7-0043-F876-340905363697}"/>
              </a:ext>
            </a:extLst>
          </p:cNvPr>
          <p:cNvSpPr txBox="1"/>
          <p:nvPr/>
        </p:nvSpPr>
        <p:spPr>
          <a:xfrm>
            <a:off x="9492949" y="553201"/>
            <a:ext cx="2515326" cy="1015663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小山の位置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87313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南東に配置。駐車場からの視線を遮り、小山を抜けたときに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景色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が広がる仕掛け。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87313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ソリやスキー遊び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8C5730-C173-1321-6192-81CA2A6F7155}"/>
              </a:ext>
            </a:extLst>
          </p:cNvPr>
          <p:cNvSpPr txBox="1"/>
          <p:nvPr/>
        </p:nvSpPr>
        <p:spPr>
          <a:xfrm>
            <a:off x="124881" y="2932170"/>
            <a:ext cx="3004349" cy="2123658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建物（＋駐車場）の配置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87313">
              <a:buFont typeface="Arial" panose="020B0604020202020204" pitchFamily="34" charset="0"/>
              <a:buChar char="•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南西案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4137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→隣接する土地と一体的に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4137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→敷地が広く使える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87313">
              <a:buFont typeface="Arial" panose="020B0604020202020204" pitchFamily="34" charset="0"/>
              <a:buChar char="•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北西案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4137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→西側道路は交通量が多い。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4137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→跡地西側の一体的活用。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4137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区のごみステーション、お墓側、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4137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一小の倉庫があった場所）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9388" indent="-9683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建物（トイレ）は南北に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か所あった方が良い。（お年寄りは移動が大変）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5C84BF-926B-FA1D-AFFB-5A0B74FC6F45}"/>
              </a:ext>
            </a:extLst>
          </p:cNvPr>
          <p:cNvSpPr txBox="1"/>
          <p:nvPr/>
        </p:nvSpPr>
        <p:spPr>
          <a:xfrm>
            <a:off x="1223432" y="1414915"/>
            <a:ext cx="1905798" cy="1015663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北道路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87313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交通量が少ない。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87313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いっそのこと入りづらくして、南側に道路を通してはどうか？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4654E5-1A02-52D8-A86A-949C42ECB23C}"/>
              </a:ext>
            </a:extLst>
          </p:cNvPr>
          <p:cNvSpPr txBox="1"/>
          <p:nvPr/>
        </p:nvSpPr>
        <p:spPr>
          <a:xfrm>
            <a:off x="2894447" y="7617084"/>
            <a:ext cx="2514471" cy="1754326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遊び場、遊具の充実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バスケットボールができる場所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遊具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が必要（普通の遊具。町内の公園は遊具が少ない）。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目玉となる遊具、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子どもがワクワクする仕掛け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。→集客力にもつながる。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ja-JP" sz="1200" b="1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中高生</a:t>
            </a:r>
            <a:r>
              <a:rPr lang="ja-JP" altLang="ja-JP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の遊び場</a:t>
            </a:r>
            <a:r>
              <a:rPr lang="ja-JP" altLang="en-US" sz="12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を中高生の企画でつくる。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45AD41-00F7-9360-DD9F-A6E793214A70}"/>
              </a:ext>
            </a:extLst>
          </p:cNvPr>
          <p:cNvSpPr txBox="1"/>
          <p:nvPr/>
        </p:nvSpPr>
        <p:spPr>
          <a:xfrm>
            <a:off x="5845283" y="7377721"/>
            <a:ext cx="2514471" cy="1384995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キッチンカーのスペース確保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カフェは無理でも、キッチンカーが出店しやすい環境は整備できるのでは？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木陰の脇にキッチンカー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（近くで休みながら飲食できるのは魅力的）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7E9C15-57D8-E7D5-E761-12293853E4E8}"/>
              </a:ext>
            </a:extLst>
          </p:cNvPr>
          <p:cNvSpPr txBox="1"/>
          <p:nvPr/>
        </p:nvSpPr>
        <p:spPr>
          <a:xfrm>
            <a:off x="10356624" y="2442881"/>
            <a:ext cx="2155023" cy="1200329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駐車場の確保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・良い公園作っても駐車場がないと人が来れない。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・若松の運動公園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(250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台）の半分はほしい。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駐車場としても使える広場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09991F5-3C0F-F2DD-2995-FF00791ADE27}"/>
              </a:ext>
            </a:extLst>
          </p:cNvPr>
          <p:cNvSpPr txBox="1"/>
          <p:nvPr/>
        </p:nvSpPr>
        <p:spPr>
          <a:xfrm>
            <a:off x="569220" y="5671807"/>
            <a:ext cx="2325227" cy="1569660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車いすへの配慮</a:t>
            </a:r>
            <a:endParaRPr lang="en-US" altLang="ja-JP" sz="1200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駐車場と園路は隣接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させてほしい（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案では間に駐輪場がある）。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777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水路の幅や橋の位置の工夫（健常の子と一緒に行動できるように）。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4C8AEC4-EEEA-1FE7-85C1-A46BE85EDD2A}"/>
              </a:ext>
            </a:extLst>
          </p:cNvPr>
          <p:cNvSpPr txBox="1"/>
          <p:nvPr/>
        </p:nvSpPr>
        <p:spPr>
          <a:xfrm>
            <a:off x="10543863" y="5995642"/>
            <a:ext cx="2092964" cy="1384995"/>
          </a:xfrm>
          <a:prstGeom prst="rect">
            <a:avLst/>
          </a:prstGeom>
          <a:solidFill>
            <a:srgbClr val="FFFB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維持管理</a:t>
            </a:r>
            <a:endParaRPr lang="en-US" altLang="ja-JP" sz="1200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87313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維持管理費がどれほどかかるのか。採算は取れるのか。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87313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管理を地域でやるのは良いが、子どもたちに継承するのは無責任に感じる。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6528BDB-57E3-5129-EDB2-B8F3DE5172CA}"/>
              </a:ext>
            </a:extLst>
          </p:cNvPr>
          <p:cNvSpPr txBox="1"/>
          <p:nvPr/>
        </p:nvSpPr>
        <p:spPr>
          <a:xfrm>
            <a:off x="177318" y="183869"/>
            <a:ext cx="3004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8/25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WS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の意見整理</a:t>
            </a:r>
          </a:p>
        </p:txBody>
      </p:sp>
    </p:spTree>
    <p:extLst>
      <p:ext uri="{BB962C8B-B14F-4D97-AF65-F5344CB8AC3E}">
        <p14:creationId xmlns:p14="http://schemas.microsoft.com/office/powerpoint/2010/main" val="412648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