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handoutMasterIdLst>
    <p:handoutMasterId r:id="rId8"/>
  </p:handoutMasterIdLst>
  <p:sldIdLst>
    <p:sldId id="271" r:id="rId5"/>
    <p:sldId id="270" r:id="rId6"/>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1245C-785C-47CF-AF09-416B59E26E98}" v="2" dt="2025-12-16T09:18:52.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54"/>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田 彩絵(KANDA Sae)" userId="c587cae1-1196-4d7b-9591-e2a9026f7c1a" providerId="ADAL" clId="{EF605649-C846-4273-9F8A-1CD31EE94738}"/>
    <pc:docChg chg="undo redo custSel addSld delSld modSld sldOrd modNotesMaster modHandout">
      <pc:chgData name="神田 彩絵(KANDA Sae)" userId="c587cae1-1196-4d7b-9591-e2a9026f7c1a" providerId="ADAL" clId="{EF605649-C846-4273-9F8A-1CD31EE94738}" dt="2025-12-16T09:19:05.029" v="5357" actId="1076"/>
      <pc:docMkLst>
        <pc:docMk/>
      </pc:docMkLst>
      <pc:sldChg chg="addSp delSp modSp new mod ord">
        <pc:chgData name="神田 彩絵(KANDA Sae)" userId="c587cae1-1196-4d7b-9591-e2a9026f7c1a" providerId="ADAL" clId="{EF605649-C846-4273-9F8A-1CD31EE94738}" dt="2025-12-16T09:19:05.029" v="5357" actId="1076"/>
        <pc:sldMkLst>
          <pc:docMk/>
          <pc:sldMk cId="3711396387" sldId="265"/>
        </pc:sldMkLst>
        <pc:spChg chg="add mod">
          <ac:chgData name="神田 彩絵(KANDA Sae)" userId="c587cae1-1196-4d7b-9591-e2a9026f7c1a" providerId="ADAL" clId="{EF605649-C846-4273-9F8A-1CD31EE94738}" dt="2025-12-04T07:03:25.936" v="5064" actId="1076"/>
          <ac:spMkLst>
            <pc:docMk/>
            <pc:sldMk cId="3711396387" sldId="265"/>
            <ac:spMk id="4" creationId="{69508867-345B-EC39-D0A5-C843BC15440C}"/>
          </ac:spMkLst>
        </pc:spChg>
        <pc:spChg chg="add mod">
          <ac:chgData name="神田 彩絵(KANDA Sae)" userId="c587cae1-1196-4d7b-9591-e2a9026f7c1a" providerId="ADAL" clId="{EF605649-C846-4273-9F8A-1CD31EE94738}" dt="2025-12-04T07:03:32.845" v="5066" actId="14100"/>
          <ac:spMkLst>
            <pc:docMk/>
            <pc:sldMk cId="3711396387" sldId="265"/>
            <ac:spMk id="5" creationId="{82427E68-6EC3-2D0A-5909-779EC4E7A674}"/>
          </ac:spMkLst>
        </pc:spChg>
        <pc:spChg chg="add mod">
          <ac:chgData name="神田 彩絵(KANDA Sae)" userId="c587cae1-1196-4d7b-9591-e2a9026f7c1a" providerId="ADAL" clId="{EF605649-C846-4273-9F8A-1CD31EE94738}" dt="2025-12-04T07:03:41.826" v="5067" actId="1076"/>
          <ac:spMkLst>
            <pc:docMk/>
            <pc:sldMk cId="3711396387" sldId="265"/>
            <ac:spMk id="6" creationId="{984DEB31-76A0-A0A8-670D-2377E4AAA25D}"/>
          </ac:spMkLst>
        </pc:spChg>
        <pc:picChg chg="add del mod ord">
          <ac:chgData name="神田 彩絵(KANDA Sae)" userId="c587cae1-1196-4d7b-9591-e2a9026f7c1a" providerId="ADAL" clId="{EF605649-C846-4273-9F8A-1CD31EE94738}" dt="2025-12-16T09:18:50.188" v="5352" actId="478"/>
          <ac:picMkLst>
            <pc:docMk/>
            <pc:sldMk cId="3711396387" sldId="265"/>
            <ac:picMk id="2" creationId="{6981238D-5316-3697-9E2D-5C21F43FDA2E}"/>
          </ac:picMkLst>
        </pc:picChg>
        <pc:picChg chg="add del mod ord">
          <ac:chgData name="神田 彩絵(KANDA Sae)" userId="c587cae1-1196-4d7b-9591-e2a9026f7c1a" providerId="ADAL" clId="{EF605649-C846-4273-9F8A-1CD31EE94738}" dt="2025-12-16T09:16:50.414" v="5344" actId="478"/>
          <ac:picMkLst>
            <pc:docMk/>
            <pc:sldMk cId="3711396387" sldId="265"/>
            <ac:picMk id="3" creationId="{73FCDD6C-EB8B-C8D2-0162-D50B691E2196}"/>
          </ac:picMkLst>
        </pc:picChg>
        <pc:picChg chg="add mod ord">
          <ac:chgData name="神田 彩絵(KANDA Sae)" userId="c587cae1-1196-4d7b-9591-e2a9026f7c1a" providerId="ADAL" clId="{EF605649-C846-4273-9F8A-1CD31EE94738}" dt="2025-12-16T09:19:05.029" v="5357" actId="1076"/>
          <ac:picMkLst>
            <pc:docMk/>
            <pc:sldMk cId="3711396387" sldId="265"/>
            <ac:picMk id="3" creationId="{C0B103FB-56D3-B45B-47A9-AEB3B17A72E3}"/>
          </ac:picMkLst>
        </pc:picChg>
      </pc:sldChg>
      <pc:sldChg chg="addSp delSp modSp new mod ord">
        <pc:chgData name="神田 彩絵(KANDA Sae)" userId="c587cae1-1196-4d7b-9591-e2a9026f7c1a" providerId="ADAL" clId="{EF605649-C846-4273-9F8A-1CD31EE94738}" dt="2025-12-05T06:47:17.787" v="5341" actId="167"/>
        <pc:sldMkLst>
          <pc:docMk/>
          <pc:sldMk cId="570137331" sldId="266"/>
        </pc:sldMkLst>
        <pc:spChg chg="add mod">
          <ac:chgData name="神田 彩絵(KANDA Sae)" userId="c587cae1-1196-4d7b-9591-e2a9026f7c1a" providerId="ADAL" clId="{EF605649-C846-4273-9F8A-1CD31EE94738}" dt="2025-12-04T07:05:03.187" v="5081" actId="14100"/>
          <ac:spMkLst>
            <pc:docMk/>
            <pc:sldMk cId="570137331" sldId="266"/>
            <ac:spMk id="4" creationId="{15AF95B6-B67E-8714-303E-C208B9B78663}"/>
          </ac:spMkLst>
        </pc:spChg>
        <pc:spChg chg="add mod">
          <ac:chgData name="神田 彩絵(KANDA Sae)" userId="c587cae1-1196-4d7b-9591-e2a9026f7c1a" providerId="ADAL" clId="{EF605649-C846-4273-9F8A-1CD31EE94738}" dt="2025-12-04T07:06:25.863" v="5088" actId="14100"/>
          <ac:spMkLst>
            <pc:docMk/>
            <pc:sldMk cId="570137331" sldId="266"/>
            <ac:spMk id="5" creationId="{4C1DE3CD-775C-C8B6-9FC9-60944F14BEDD}"/>
          </ac:spMkLst>
        </pc:spChg>
        <pc:spChg chg="add mod">
          <ac:chgData name="神田 彩絵(KANDA Sae)" userId="c587cae1-1196-4d7b-9591-e2a9026f7c1a" providerId="ADAL" clId="{EF605649-C846-4273-9F8A-1CD31EE94738}" dt="2025-12-04T07:06:18.006" v="5086" actId="14100"/>
          <ac:spMkLst>
            <pc:docMk/>
            <pc:sldMk cId="570137331" sldId="266"/>
            <ac:spMk id="6" creationId="{740DE0D4-389C-6DB3-4A2D-59893BBEEF7E}"/>
          </ac:spMkLst>
        </pc:spChg>
        <pc:picChg chg="add mod ord">
          <ac:chgData name="神田 彩絵(KANDA Sae)" userId="c587cae1-1196-4d7b-9591-e2a9026f7c1a" providerId="ADAL" clId="{EF605649-C846-4273-9F8A-1CD31EE94738}" dt="2025-12-05T06:47:17.787" v="5341" actId="167"/>
          <ac:picMkLst>
            <pc:docMk/>
            <pc:sldMk cId="570137331" sldId="266"/>
            <ac:picMk id="3" creationId="{28473DBF-E333-6B55-0870-4861C36865BF}"/>
          </ac:picMkLst>
        </pc:picChg>
      </pc:sldChg>
      <pc:sldChg chg="addSp delSp modSp add mod ord">
        <pc:chgData name="神田 彩絵(KANDA Sae)" userId="c587cae1-1196-4d7b-9591-e2a9026f7c1a" providerId="ADAL" clId="{EF605649-C846-4273-9F8A-1CD31EE94738}" dt="2025-12-05T04:54:50.232" v="5331" actId="179"/>
        <pc:sldMkLst>
          <pc:docMk/>
          <pc:sldMk cId="2973170833" sldId="270"/>
        </pc:sldMkLst>
        <pc:spChg chg="mod">
          <ac:chgData name="神田 彩絵(KANDA Sae)" userId="c587cae1-1196-4d7b-9591-e2a9026f7c1a" providerId="ADAL" clId="{EF605649-C846-4273-9F8A-1CD31EE94738}" dt="2025-12-05T04:29:57.543" v="5279" actId="13926"/>
          <ac:spMkLst>
            <pc:docMk/>
            <pc:sldMk cId="2973170833" sldId="270"/>
            <ac:spMk id="3" creationId="{1C53D8A4-7EBD-C76F-0BD6-1D67A1E242FA}"/>
          </ac:spMkLst>
        </pc:spChg>
        <pc:spChg chg="mod">
          <ac:chgData name="神田 彩絵(KANDA Sae)" userId="c587cae1-1196-4d7b-9591-e2a9026f7c1a" providerId="ADAL" clId="{EF605649-C846-4273-9F8A-1CD31EE94738}" dt="2025-12-04T10:54:25.506" v="5220" actId="13926"/>
          <ac:spMkLst>
            <pc:docMk/>
            <pc:sldMk cId="2973170833" sldId="270"/>
            <ac:spMk id="5" creationId="{BCF818B6-1C77-40AB-8D5A-B695E9124CEE}"/>
          </ac:spMkLst>
        </pc:spChg>
        <pc:spChg chg="mod">
          <ac:chgData name="神田 彩絵(KANDA Sae)" userId="c587cae1-1196-4d7b-9591-e2a9026f7c1a" providerId="ADAL" clId="{EF605649-C846-4273-9F8A-1CD31EE94738}" dt="2025-12-04T10:54:25.506" v="5220" actId="13926"/>
          <ac:spMkLst>
            <pc:docMk/>
            <pc:sldMk cId="2973170833" sldId="270"/>
            <ac:spMk id="6" creationId="{388C9FDC-3D8B-0D07-C5B5-A37FF037DFB1}"/>
          </ac:spMkLst>
        </pc:spChg>
        <pc:spChg chg="mod">
          <ac:chgData name="神田 彩絵(KANDA Sae)" userId="c587cae1-1196-4d7b-9591-e2a9026f7c1a" providerId="ADAL" clId="{EF605649-C846-4273-9F8A-1CD31EE94738}" dt="2025-12-04T10:54:25.506" v="5220" actId="13926"/>
          <ac:spMkLst>
            <pc:docMk/>
            <pc:sldMk cId="2973170833" sldId="270"/>
            <ac:spMk id="7" creationId="{8BC7034D-C0EF-2016-B42E-485084507EB3}"/>
          </ac:spMkLst>
        </pc:spChg>
        <pc:spChg chg="mod ord">
          <ac:chgData name="神田 彩絵(KANDA Sae)" userId="c587cae1-1196-4d7b-9591-e2a9026f7c1a" providerId="ADAL" clId="{EF605649-C846-4273-9F8A-1CD31EE94738}" dt="2025-12-05T04:54:50.232" v="5331" actId="179"/>
          <ac:spMkLst>
            <pc:docMk/>
            <pc:sldMk cId="2973170833" sldId="270"/>
            <ac:spMk id="9" creationId="{D47F30A4-AAC7-1277-DBB6-37CE1B255D3C}"/>
          </ac:spMkLst>
        </pc:spChg>
        <pc:spChg chg="mod">
          <ac:chgData name="神田 彩絵(KANDA Sae)" userId="c587cae1-1196-4d7b-9591-e2a9026f7c1a" providerId="ADAL" clId="{EF605649-C846-4273-9F8A-1CD31EE94738}" dt="2025-12-05T04:29:49.437" v="5277" actId="13926"/>
          <ac:spMkLst>
            <pc:docMk/>
            <pc:sldMk cId="2973170833" sldId="270"/>
            <ac:spMk id="18" creationId="{0BD7831A-70A4-B00B-DB58-5777BBA37F43}"/>
          </ac:spMkLst>
        </pc:spChg>
        <pc:spChg chg="mod">
          <ac:chgData name="神田 彩絵(KANDA Sae)" userId="c587cae1-1196-4d7b-9591-e2a9026f7c1a" providerId="ADAL" clId="{EF605649-C846-4273-9F8A-1CD31EE94738}" dt="2025-12-04T10:54:25.506" v="5220" actId="13926"/>
          <ac:spMkLst>
            <pc:docMk/>
            <pc:sldMk cId="2973170833" sldId="270"/>
            <ac:spMk id="20" creationId="{CA31E571-2832-D45F-D7E9-F4B35FE23FA0}"/>
          </ac:spMkLst>
        </pc:spChg>
        <pc:spChg chg="mod">
          <ac:chgData name="神田 彩絵(KANDA Sae)" userId="c587cae1-1196-4d7b-9591-e2a9026f7c1a" providerId="ADAL" clId="{EF605649-C846-4273-9F8A-1CD31EE94738}" dt="2025-12-05T04:31:06.047" v="5289" actId="1076"/>
          <ac:spMkLst>
            <pc:docMk/>
            <pc:sldMk cId="2973170833" sldId="270"/>
            <ac:spMk id="22" creationId="{97EAAB87-13DE-4245-86DC-B2CA814F98E3}"/>
          </ac:spMkLst>
        </pc:spChg>
        <pc:spChg chg="mod">
          <ac:chgData name="神田 彩絵(KANDA Sae)" userId="c587cae1-1196-4d7b-9591-e2a9026f7c1a" providerId="ADAL" clId="{EF605649-C846-4273-9F8A-1CD31EE94738}" dt="2025-12-05T04:52:22.016" v="5304" actId="179"/>
          <ac:spMkLst>
            <pc:docMk/>
            <pc:sldMk cId="2973170833" sldId="270"/>
            <ac:spMk id="23" creationId="{844D7152-6BF5-7779-8D73-8E991500EB7D}"/>
          </ac:spMkLst>
        </pc:spChg>
        <pc:spChg chg="mod">
          <ac:chgData name="神田 彩絵(KANDA Sae)" userId="c587cae1-1196-4d7b-9591-e2a9026f7c1a" providerId="ADAL" clId="{EF605649-C846-4273-9F8A-1CD31EE94738}" dt="2025-12-05T04:31:08.405" v="5290" actId="1076"/>
          <ac:spMkLst>
            <pc:docMk/>
            <pc:sldMk cId="2973170833" sldId="270"/>
            <ac:spMk id="24" creationId="{027FB547-3C00-4DF5-B475-C8C596A43908}"/>
          </ac:spMkLst>
        </pc:spChg>
        <pc:spChg chg="mod">
          <ac:chgData name="神田 彩絵(KANDA Sae)" userId="c587cae1-1196-4d7b-9591-e2a9026f7c1a" providerId="ADAL" clId="{EF605649-C846-4273-9F8A-1CD31EE94738}" dt="2025-12-05T04:31:03.249" v="5288" actId="1076"/>
          <ac:spMkLst>
            <pc:docMk/>
            <pc:sldMk cId="2973170833" sldId="270"/>
            <ac:spMk id="26" creationId="{EC261212-335B-66A3-6576-80B4AA0F76FF}"/>
          </ac:spMkLst>
        </pc:spChg>
        <pc:spChg chg="mod">
          <ac:chgData name="神田 彩絵(KANDA Sae)" userId="c587cae1-1196-4d7b-9591-e2a9026f7c1a" providerId="ADAL" clId="{EF605649-C846-4273-9F8A-1CD31EE94738}" dt="2025-12-04T10:54:25.506" v="5220" actId="13926"/>
          <ac:spMkLst>
            <pc:docMk/>
            <pc:sldMk cId="2973170833" sldId="270"/>
            <ac:spMk id="51" creationId="{8098E766-883E-B442-599E-1B5C1E224667}"/>
          </ac:spMkLst>
        </pc:spChg>
        <pc:spChg chg="mod">
          <ac:chgData name="神田 彩絵(KANDA Sae)" userId="c587cae1-1196-4d7b-9591-e2a9026f7c1a" providerId="ADAL" clId="{EF605649-C846-4273-9F8A-1CD31EE94738}" dt="2025-12-04T10:54:30.637" v="5221" actId="13926"/>
          <ac:spMkLst>
            <pc:docMk/>
            <pc:sldMk cId="2973170833" sldId="270"/>
            <ac:spMk id="52" creationId="{7A9CF585-0D6F-B19D-ACAF-C44996A4000F}"/>
          </ac:spMkLst>
        </pc:spChg>
        <pc:spChg chg="mod">
          <ac:chgData name="神田 彩絵(KANDA Sae)" userId="c587cae1-1196-4d7b-9591-e2a9026f7c1a" providerId="ADAL" clId="{EF605649-C846-4273-9F8A-1CD31EE94738}" dt="2025-12-04T07:03:55.224" v="5069" actId="13926"/>
          <ac:spMkLst>
            <pc:docMk/>
            <pc:sldMk cId="2973170833" sldId="270"/>
            <ac:spMk id="54" creationId="{2B54727B-5327-A14C-986D-C0FC6CEB581B}"/>
          </ac:spMkLst>
        </pc:spChg>
        <pc:spChg chg="mod">
          <ac:chgData name="神田 彩絵(KANDA Sae)" userId="c587cae1-1196-4d7b-9591-e2a9026f7c1a" providerId="ADAL" clId="{EF605649-C846-4273-9F8A-1CD31EE94738}" dt="2025-12-05T04:30:02.196" v="5280" actId="13926"/>
          <ac:spMkLst>
            <pc:docMk/>
            <pc:sldMk cId="2973170833" sldId="270"/>
            <ac:spMk id="56" creationId="{FC9E9514-48A9-67EB-EB44-5AA0C1E0BE46}"/>
          </ac:spMkLst>
        </pc:spChg>
        <pc:grpChg chg="mod">
          <ac:chgData name="神田 彩絵(KANDA Sae)" userId="c587cae1-1196-4d7b-9591-e2a9026f7c1a" providerId="ADAL" clId="{EF605649-C846-4273-9F8A-1CD31EE94738}" dt="2025-12-03T10:24:09.402" v="4910" actId="555"/>
          <ac:grpSpMkLst>
            <pc:docMk/>
            <pc:sldMk cId="2973170833" sldId="270"/>
            <ac:grpSpMk id="12" creationId="{DE7C4D1A-D82A-807E-71FD-5A6ADC6FCEAB}"/>
          </ac:grpSpMkLst>
        </pc:grpChg>
        <pc:grpChg chg="mod">
          <ac:chgData name="神田 彩絵(KANDA Sae)" userId="c587cae1-1196-4d7b-9591-e2a9026f7c1a" providerId="ADAL" clId="{EF605649-C846-4273-9F8A-1CD31EE94738}" dt="2025-12-03T10:24:09.402" v="4910" actId="555"/>
          <ac:grpSpMkLst>
            <pc:docMk/>
            <pc:sldMk cId="2973170833" sldId="270"/>
            <ac:grpSpMk id="15" creationId="{23F3FA96-E157-8BB4-06C0-1B617375E44C}"/>
          </ac:grpSpMkLst>
        </pc:grpChg>
      </pc:sldChg>
      <pc:sldChg chg="delSp modSp add mod">
        <pc:chgData name="神田 彩絵(KANDA Sae)" userId="c587cae1-1196-4d7b-9591-e2a9026f7c1a" providerId="ADAL" clId="{EF605649-C846-4273-9F8A-1CD31EE94738}" dt="2025-12-16T09:18:44.013" v="5351" actId="478"/>
        <pc:sldMkLst>
          <pc:docMk/>
          <pc:sldMk cId="721867636" sldId="271"/>
        </pc:sldMkLst>
        <pc:spChg chg="del mod">
          <ac:chgData name="神田 彩絵(KANDA Sae)" userId="c587cae1-1196-4d7b-9591-e2a9026f7c1a" providerId="ADAL" clId="{EF605649-C846-4273-9F8A-1CD31EE94738}" dt="2025-12-16T09:18:44.013" v="5351" actId="478"/>
          <ac:spMkLst>
            <pc:docMk/>
            <pc:sldMk cId="721867636" sldId="271"/>
            <ac:spMk id="4" creationId="{E6A6763A-0BDA-B54B-B52A-B4084BC83585}"/>
          </ac:spMkLst>
        </pc:spChg>
        <pc:spChg chg="mod">
          <ac:chgData name="神田 彩絵(KANDA Sae)" userId="c587cae1-1196-4d7b-9591-e2a9026f7c1a" providerId="ADAL" clId="{EF605649-C846-4273-9F8A-1CD31EE94738}" dt="2025-12-05T04:29:20.559" v="5270" actId="13926"/>
          <ac:spMkLst>
            <pc:docMk/>
            <pc:sldMk cId="721867636" sldId="271"/>
            <ac:spMk id="5" creationId="{CFB93AEF-7140-F62A-486F-411E445D01EC}"/>
          </ac:spMkLst>
        </pc:spChg>
        <pc:spChg chg="mod">
          <ac:chgData name="神田 彩絵(KANDA Sae)" userId="c587cae1-1196-4d7b-9591-e2a9026f7c1a" providerId="ADAL" clId="{EF605649-C846-4273-9F8A-1CD31EE94738}" dt="2025-12-05T04:29:36.292" v="5274" actId="13926"/>
          <ac:spMkLst>
            <pc:docMk/>
            <pc:sldMk cId="721867636" sldId="271"/>
            <ac:spMk id="7" creationId="{499CBAC5-A4C7-7E15-5352-48FB1B374346}"/>
          </ac:spMkLst>
        </pc:spChg>
        <pc:spChg chg="mod">
          <ac:chgData name="神田 彩絵(KANDA Sae)" userId="c587cae1-1196-4d7b-9591-e2a9026f7c1a" providerId="ADAL" clId="{EF605649-C846-4273-9F8A-1CD31EE94738}" dt="2025-12-05T04:29:40.099" v="5275" actId="13926"/>
          <ac:spMkLst>
            <pc:docMk/>
            <pc:sldMk cId="721867636" sldId="271"/>
            <ac:spMk id="10" creationId="{942D00C0-F40F-2CA6-980F-BCCA6481CDA3}"/>
          </ac:spMkLst>
        </pc:spChg>
        <pc:spChg chg="mod">
          <ac:chgData name="神田 彩絵(KANDA Sae)" userId="c587cae1-1196-4d7b-9591-e2a9026f7c1a" providerId="ADAL" clId="{EF605649-C846-4273-9F8A-1CD31EE94738}" dt="2025-12-05T04:29:20.559" v="5270" actId="13926"/>
          <ac:spMkLst>
            <pc:docMk/>
            <pc:sldMk cId="721867636" sldId="271"/>
            <ac:spMk id="19" creationId="{40F9E7AF-8253-1502-14DC-2B3BF114A59D}"/>
          </ac:spMkLst>
        </pc:spChg>
        <pc:spChg chg="mod">
          <ac:chgData name="神田 彩絵(KANDA Sae)" userId="c587cae1-1196-4d7b-9591-e2a9026f7c1a" providerId="ADAL" clId="{EF605649-C846-4273-9F8A-1CD31EE94738}" dt="2025-12-05T04:29:24.732" v="5271" actId="13926"/>
          <ac:spMkLst>
            <pc:docMk/>
            <pc:sldMk cId="721867636" sldId="271"/>
            <ac:spMk id="20" creationId="{E55E4700-9AE1-C441-0FE5-0E91732D247C}"/>
          </ac:spMkLst>
        </pc:spChg>
        <pc:spChg chg="mod">
          <ac:chgData name="神田 彩絵(KANDA Sae)" userId="c587cae1-1196-4d7b-9591-e2a9026f7c1a" providerId="ADAL" clId="{EF605649-C846-4273-9F8A-1CD31EE94738}" dt="2025-12-05T04:29:28.241" v="5272" actId="13926"/>
          <ac:spMkLst>
            <pc:docMk/>
            <pc:sldMk cId="721867636" sldId="271"/>
            <ac:spMk id="27" creationId="{14BE914D-4AB4-5327-B7A9-E71FB922CDE8}"/>
          </ac:spMkLst>
        </pc:spChg>
        <pc:spChg chg="mod">
          <ac:chgData name="神田 彩絵(KANDA Sae)" userId="c587cae1-1196-4d7b-9591-e2a9026f7c1a" providerId="ADAL" clId="{EF605649-C846-4273-9F8A-1CD31EE94738}" dt="2025-12-05T04:30:21.660" v="5285" actId="20577"/>
          <ac:spMkLst>
            <pc:docMk/>
            <pc:sldMk cId="721867636" sldId="271"/>
            <ac:spMk id="35" creationId="{D4C9F14C-8736-353D-CE58-325DCB8CB485}"/>
          </ac:spMkLst>
        </pc:spChg>
        <pc:spChg chg="mod">
          <ac:chgData name="神田 彩絵(KANDA Sae)" userId="c587cae1-1196-4d7b-9591-e2a9026f7c1a" providerId="ADAL" clId="{EF605649-C846-4273-9F8A-1CD31EE94738}" dt="2025-12-05T04:30:18.546" v="5283" actId="20577"/>
          <ac:spMkLst>
            <pc:docMk/>
            <pc:sldMk cId="721867636" sldId="271"/>
            <ac:spMk id="36" creationId="{CEFBF494-CABD-765D-8F7F-BC9606083645}"/>
          </ac:spMkLst>
        </pc:spChg>
        <pc:spChg chg="mod">
          <ac:chgData name="神田 彩絵(KANDA Sae)" userId="c587cae1-1196-4d7b-9591-e2a9026f7c1a" providerId="ADAL" clId="{EF605649-C846-4273-9F8A-1CD31EE94738}" dt="2025-12-05T04:55:12.359" v="5332" actId="115"/>
          <ac:spMkLst>
            <pc:docMk/>
            <pc:sldMk cId="721867636" sldId="271"/>
            <ac:spMk id="38" creationId="{AA4B4B39-F3C5-4817-4B8F-D2C53077A3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6247" cy="498328"/>
          </a:xfrm>
          <a:prstGeom prst="rect">
            <a:avLst/>
          </a:prstGeom>
        </p:spPr>
        <p:txBody>
          <a:bodyPr vert="horz" lIns="92094" tIns="46048" rIns="92094" bIns="46048"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49827" y="0"/>
            <a:ext cx="2946246" cy="498328"/>
          </a:xfrm>
          <a:prstGeom prst="rect">
            <a:avLst/>
          </a:prstGeom>
        </p:spPr>
        <p:txBody>
          <a:bodyPr vert="horz" lIns="92094" tIns="46048" rIns="92094" bIns="46048" rtlCol="0"/>
          <a:lstStyle>
            <a:lvl1pPr algn="r">
              <a:defRPr sz="1200"/>
            </a:lvl1pPr>
          </a:lstStyle>
          <a:p>
            <a:fld id="{11035C0A-6A21-427D-A3EB-E8A52BE8FF8D}" type="datetimeFigureOut">
              <a:rPr kumimoji="1" lang="ja-JP" altLang="en-US" smtClean="0"/>
              <a:t>2026/1/9</a:t>
            </a:fld>
            <a:endParaRPr kumimoji="1" lang="ja-JP" altLang="en-US"/>
          </a:p>
        </p:txBody>
      </p:sp>
      <p:sp>
        <p:nvSpPr>
          <p:cNvPr id="4" name="フッター プレースホルダー 3"/>
          <p:cNvSpPr>
            <a:spLocks noGrp="1"/>
          </p:cNvSpPr>
          <p:nvPr>
            <p:ph type="ftr" sz="quarter" idx="2"/>
          </p:nvPr>
        </p:nvSpPr>
        <p:spPr>
          <a:xfrm>
            <a:off x="3" y="9428311"/>
            <a:ext cx="2946247" cy="498328"/>
          </a:xfrm>
          <a:prstGeom prst="rect">
            <a:avLst/>
          </a:prstGeom>
        </p:spPr>
        <p:txBody>
          <a:bodyPr vert="horz" lIns="92094" tIns="46048" rIns="92094" bIns="4604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7" y="9428311"/>
            <a:ext cx="2946246" cy="498328"/>
          </a:xfrm>
          <a:prstGeom prst="rect">
            <a:avLst/>
          </a:prstGeom>
        </p:spPr>
        <p:txBody>
          <a:bodyPr vert="horz" lIns="92094" tIns="46048" rIns="92094" bIns="46048"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838"/>
          </a:xfrm>
          <a:prstGeom prst="rect">
            <a:avLst/>
          </a:prstGeom>
        </p:spPr>
        <p:txBody>
          <a:bodyPr vert="horz" lIns="91300" tIns="45649" rIns="91300" bIns="45649"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50644" y="1"/>
            <a:ext cx="2945448" cy="497838"/>
          </a:xfrm>
          <a:prstGeom prst="rect">
            <a:avLst/>
          </a:prstGeom>
        </p:spPr>
        <p:txBody>
          <a:bodyPr vert="horz" lIns="91300" tIns="45649" rIns="91300" bIns="45649" rtlCol="0"/>
          <a:lstStyle>
            <a:lvl1pPr algn="r">
              <a:defRPr sz="1200"/>
            </a:lvl1pPr>
          </a:lstStyle>
          <a:p>
            <a:fld id="{7072B0E7-22FF-4BC1-A758-8F10060C7725}" type="datetimeFigureOut">
              <a:rPr kumimoji="1" lang="ja-JP" altLang="en-US" smtClean="0"/>
              <a:t>2026/1/9</a:t>
            </a:fld>
            <a:endParaRPr kumimoji="1" lang="ja-JP" altLang="en-US"/>
          </a:p>
        </p:txBody>
      </p:sp>
      <p:sp>
        <p:nvSpPr>
          <p:cNvPr id="4" name="スライド イメージ プレースホルダー 3"/>
          <p:cNvSpPr>
            <a:spLocks noGrp="1" noRot="1" noChangeAspect="1"/>
          </p:cNvSpPr>
          <p:nvPr>
            <p:ph type="sldImg" idx="2"/>
          </p:nvPr>
        </p:nvSpPr>
        <p:spPr>
          <a:xfrm>
            <a:off x="2238375" y="1239838"/>
            <a:ext cx="2320925" cy="3352800"/>
          </a:xfrm>
          <a:prstGeom prst="rect">
            <a:avLst/>
          </a:prstGeom>
          <a:noFill/>
          <a:ln w="12700">
            <a:solidFill>
              <a:prstClr val="black"/>
            </a:solidFill>
          </a:ln>
        </p:spPr>
        <p:txBody>
          <a:bodyPr vert="horz" lIns="91300" tIns="45649" rIns="91300" bIns="45649" rtlCol="0" anchor="ctr"/>
          <a:lstStyle/>
          <a:p>
            <a:endParaRPr lang="ja-JP" altLang="en-US"/>
          </a:p>
        </p:txBody>
      </p:sp>
      <p:sp>
        <p:nvSpPr>
          <p:cNvPr id="5" name="ノート プレースホルダー 4"/>
          <p:cNvSpPr>
            <a:spLocks noGrp="1"/>
          </p:cNvSpPr>
          <p:nvPr>
            <p:ph type="body" sz="quarter" idx="3"/>
          </p:nvPr>
        </p:nvSpPr>
        <p:spPr>
          <a:xfrm>
            <a:off x="680086" y="4777028"/>
            <a:ext cx="5437506" cy="3908187"/>
          </a:xfrm>
          <a:prstGeom prst="rect">
            <a:avLst/>
          </a:prstGeom>
        </p:spPr>
        <p:txBody>
          <a:bodyPr vert="horz" lIns="91300" tIns="45649" rIns="91300" bIns="456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2"/>
            <a:ext cx="2945448" cy="497838"/>
          </a:xfrm>
          <a:prstGeom prst="rect">
            <a:avLst/>
          </a:prstGeom>
        </p:spPr>
        <p:txBody>
          <a:bodyPr vert="horz" lIns="91300" tIns="45649" rIns="91300" bIns="456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28802"/>
            <a:ext cx="2945448" cy="497838"/>
          </a:xfrm>
          <a:prstGeom prst="rect">
            <a:avLst/>
          </a:prstGeom>
        </p:spPr>
        <p:txBody>
          <a:bodyPr vert="horz" lIns="91300" tIns="45649" rIns="91300" bIns="45649"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984669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8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また、希望しない場合や支給口座を変更する場合のみ令和</a:t>
            </a:r>
            <a:r>
              <a:rPr kumimoji="1" lang="ja-JP" altLang="en-US" sz="1200" dirty="0">
                <a:solidFill>
                  <a:prstClr val="black"/>
                </a:solidFill>
                <a:latin typeface="メイリオ" panose="020B0604030504040204" pitchFamily="50" charset="-128"/>
                <a:ea typeface="メイリオ" panose="020B0604030504040204" pitchFamily="50" charset="-128"/>
              </a:rPr>
              <a:t>８年１</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a:t>
            </a:r>
            <a:r>
              <a:rPr kumimoji="1" lang="en-US" altLang="ja-JP" sz="1200" dirty="0">
                <a:solidFill>
                  <a:prstClr val="black"/>
                </a:solidFill>
                <a:latin typeface="メイリオ" panose="020B0604030504040204" pitchFamily="50" charset="-128"/>
                <a:ea typeface="メイリオ" panose="020B0604030504040204" pitchFamily="50" charset="-128"/>
              </a:rPr>
              <a:t>30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日までに届出書を返送するか、裏面記載の窓口まで持参ください。</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63000" y="6504520"/>
            <a:ext cx="6732000"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、または</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上記（２）の保護者のうち生計を維持する程度の高い者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会津美里町では令和８年</a:t>
            </a:r>
            <a:r>
              <a:rPr lang="ja-JP" altLang="en-US" sz="1400" b="1" u="sng" dirty="0">
                <a:solidFill>
                  <a:srgbClr val="FF0000"/>
                </a:solidFill>
                <a:latin typeface="メイリオ" panose="020B0604030504040204" pitchFamily="50" charset="-128"/>
                <a:ea typeface="メイリオ" panose="020B0604030504040204" pitchFamily="50" charset="-128"/>
              </a:rPr>
              <a:t>２</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月から順次支給を開始</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します。以降、入金の確認ができなかった場合は裏面記載の窓口までお問い合わせください。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247616" y="2830239"/>
            <a:ext cx="1074651"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150236" y="1683115"/>
              <a:ext cx="1044000" cy="303633"/>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dirty="0">
                  <a:solidFill>
                    <a:prstClr val="black"/>
                  </a:solidFill>
                  <a:latin typeface="メイリオ" panose="020B0604030504040204" pitchFamily="50" charset="-128"/>
                  <a:ea typeface="メイリオ" panose="020B0604030504040204" pitchFamily="50" charset="-128"/>
                </a:rPr>
                <a:t>会津美里町</a:t>
              </a:r>
              <a:endPar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ご案内に同封の届出書を返送してください。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ご自宅や職場などに会津美里町から問い合わせを行うことがありますが、ＡＴＭ（現金自動預払機）の操作をお願いすることや、支給のための手数料などの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。もし、不審な電話がかかってきた場合には、すぐに最寄りの警察署や警察相談専用電話（＃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63000" y="2150399"/>
            <a:ext cx="6732000" cy="1404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です。同封の申請書を提出してください。</a:t>
            </a:r>
          </a:p>
          <a:p>
            <a:pPr marL="179388" indent="-179388"/>
            <a:r>
              <a:rPr lang="ja-JP" altLang="en-US" sz="1400" dirty="0">
                <a:latin typeface="メイリオ" panose="020B0604030504040204" pitchFamily="50" charset="-128"/>
                <a:ea typeface="メイリオ" panose="020B0604030504040204" pitchFamily="50" charset="-128"/>
              </a:rPr>
              <a:t>　・令和８年１月１日から令和８年３月</a:t>
            </a:r>
            <a:r>
              <a:rPr lang="en-US" altLang="ja-JP" sz="1400" dirty="0">
                <a:latin typeface="メイリオ" panose="020B0604030504040204" pitchFamily="50" charset="-128"/>
                <a:ea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rPr>
              <a:t>日までに出生した児童の保護者</a:t>
            </a:r>
            <a:endParaRPr kumimoji="1" lang="en-US" altLang="ja-JP" sz="1400" dirty="0">
              <a:solidFill>
                <a:prstClr val="black"/>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月１日以降に離婚（離婚調停中等も含む）により児童手当の申請が必要になった保護者</a:t>
            </a:r>
            <a:endParaRPr lang="en-US" altLang="ja-JP" sz="1400"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「物価高対応子育て応援手当」窓口</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０２４２－５５－１１４５</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17</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お問い合わせ先（ 会津美里町役場）</a:t>
              </a:r>
              <a:endParaRPr kumimoji="1" lang="en-US" altLang="ja-JP" sz="14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０１２０－２５２－０７１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sp>
        <p:nvSpPr>
          <p:cNvPr id="20" name="角丸四角形 19">
            <a:extLst>
              <a:ext uri="{FF2B5EF4-FFF2-40B4-BE49-F238E27FC236}">
                <a16:creationId xmlns:a16="http://schemas.microsoft.com/office/drawing/2014/main" id="{CA31E571-2832-D45F-D7E9-F4B35FE23FA0}"/>
              </a:ext>
            </a:extLst>
          </p:cNvPr>
          <p:cNvSpPr/>
          <p:nvPr/>
        </p:nvSpPr>
        <p:spPr>
          <a:xfrm>
            <a:off x="63000" y="6259139"/>
            <a:ext cx="6732000" cy="936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200" b="1" dirty="0">
                <a:latin typeface="メイリオ" panose="020B0604030504040204" pitchFamily="50" charset="-128"/>
                <a:ea typeface="メイリオ" panose="020B0604030504040204" pitchFamily="50" charset="-128"/>
              </a:rPr>
              <a:t>～公務員の方へ～</a:t>
            </a:r>
            <a:endParaRPr lang="en-US" altLang="ja-JP" sz="12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公務員の方は、まずは所属庁に手続きについてご確認ください。</a:t>
            </a:r>
            <a:r>
              <a:rPr lang="ja-JP" altLang="en-US" sz="1200" dirty="0">
                <a:latin typeface="メイリオ" panose="020B0604030504040204" pitchFamily="50" charset="-128"/>
                <a:ea typeface="メイリオ" panose="020B0604030504040204" pitchFamily="50" charset="-128"/>
              </a:rPr>
              <a:t>また、手当をスムーズに受け取るため公金受取口座の登録をおすすめします（公金受取口座の登録だけでは今回の手当の申請手続きは完了しませんのでご注意ください。）。</a:t>
            </a:r>
            <a:endParaRPr kumimoji="1" lang="ja-JP" altLang="en-US" sz="12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2016000"/>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令和７年</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月支給時（</a:t>
            </a:r>
            <a:r>
              <a:rPr lang="en-US" altLang="ja-JP" sz="1400" b="1" u="sng" dirty="0">
                <a:solidFill>
                  <a:srgbClr val="FF0000"/>
                </a:solidFill>
                <a:latin typeface="メイリオ" panose="020B0604030504040204" pitchFamily="50" charset="-128"/>
                <a:ea typeface="メイリオ" panose="020B0604030504040204" pitchFamily="50" charset="-128"/>
              </a:rPr>
              <a:t>※</a:t>
            </a:r>
            <a:r>
              <a:rPr lang="ja-JP" altLang="en-US" sz="1400" b="1" u="sng" dirty="0">
                <a:solidFill>
                  <a:srgbClr val="FF0000"/>
                </a:solidFill>
                <a:latin typeface="メイリオ" panose="020B0604030504040204" pitchFamily="50" charset="-128"/>
                <a:ea typeface="メイリオ" panose="020B0604030504040204" pitchFamily="50" charset="-128"/>
              </a:rPr>
              <a:t>）の児童手当受給口座か、届出書により届け出た口座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r>
              <a:rPr lang="ja-JP" altLang="en-US" sz="1200" dirty="0">
                <a:solidFill>
                  <a:schemeClr val="tx1"/>
                </a:solidFill>
                <a:latin typeface="メイリオ" panose="020B0604030504040204" pitchFamily="50" charset="-128"/>
                <a:ea typeface="メイリオ" panose="020B0604030504040204" pitchFamily="50" charset="-128"/>
              </a:rPr>
              <a:t>（</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令和７年</a:t>
            </a:r>
            <a:r>
              <a:rPr kumimoji="1" lang="en-US" altLang="ja-JP" sz="1200" dirty="0">
                <a:solidFill>
                  <a:schemeClr val="tx1"/>
                </a:solidFill>
                <a:latin typeface="メイリオ" panose="020B0604030504040204" pitchFamily="50" charset="-128"/>
                <a:ea typeface="メイリオ" panose="020B0604030504040204" pitchFamily="50" charset="-128"/>
              </a:rPr>
              <a:t>9</a:t>
            </a:r>
            <a:r>
              <a:rPr kumimoji="1" lang="ja-JP" altLang="en-US" sz="1200" dirty="0">
                <a:solidFill>
                  <a:schemeClr val="tx1"/>
                </a:solidFill>
                <a:latin typeface="メイリオ" panose="020B0604030504040204" pitchFamily="50" charset="-128"/>
                <a:ea typeface="メイリオ" panose="020B0604030504040204" pitchFamily="50" charset="-128"/>
              </a:rPr>
              <a:t>月に出生した児童は</a:t>
            </a:r>
            <a:r>
              <a:rPr kumimoji="1" lang="en-US" altLang="ja-JP" sz="1200" dirty="0">
                <a:solidFill>
                  <a:schemeClr val="tx1"/>
                </a:solidFill>
                <a:latin typeface="メイリオ" panose="020B0604030504040204" pitchFamily="50" charset="-128"/>
                <a:ea typeface="メイリオ" panose="020B0604030504040204" pitchFamily="50" charset="-128"/>
              </a:rPr>
              <a:t>12</a:t>
            </a:r>
            <a:r>
              <a:rPr kumimoji="1" lang="ja-JP" altLang="en-US" sz="1200" dirty="0">
                <a:solidFill>
                  <a:schemeClr val="tx1"/>
                </a:solidFill>
                <a:latin typeface="メイリオ" panose="020B0604030504040204" pitchFamily="50" charset="-128"/>
                <a:ea typeface="メイリオ" panose="020B0604030504040204" pitchFamily="50" charset="-128"/>
              </a:rPr>
              <a:t>月支給時）</a:t>
            </a:r>
            <a:r>
              <a:rPr lang="ja-JP" altLang="en-US" sz="1400"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申請書で指定した口座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注）口座が解約・変更等により振込みができない場合は支給されませんので、令和８年１月末までに必ず下記の窓口にご連絡ください。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628769"/>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38CDF66DC5CD2F49A89D595DE601F5BE" ma:contentTypeVersion="10" ma:contentTypeDescription="新しいドキュメントを作成します。" ma:contentTypeScope="" ma:versionID="483145cbb45113cdce41de4269665568">
  <xsd:schema xmlns:xsd="http://www.w3.org/2001/XMLSchema" xmlns:xs="http://www.w3.org/2001/XMLSchema" xmlns:p="http://schemas.microsoft.com/office/2006/metadata/properties" xmlns:ns2="71ce37f3-2e34-4f00-ae9d-c8c2e94a860a" xmlns:ns3="678a2489-fa4b-4df7-931e-168db4fd1dd7" targetNamespace="http://schemas.microsoft.com/office/2006/metadata/properties" ma:root="true" ma:fieldsID="5525067e8207ba67c4a93c6fbe98f406" ns2:_="" ns3:_="">
    <xsd:import namespace="71ce37f3-2e34-4f00-ae9d-c8c2e94a860a"/>
    <xsd:import namespace="678a2489-fa4b-4df7-931e-168db4fd1d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37f3-2e34-4f00-ae9d-c8c2e94a86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8a2489-fa4b-4df7-931e-168db4fd1dd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7a07879-f28d-4f8d-a922-17a9ab980c3b}" ma:internalName="TaxCatchAll" ma:showField="CatchAllData" ma:web="678a2489-fa4b-4df7-931e-168db4fd1d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1ce37f3-2e34-4f00-ae9d-c8c2e94a860a">
      <Terms xmlns="http://schemas.microsoft.com/office/infopath/2007/PartnerControls"/>
    </lcf76f155ced4ddcb4097134ff3c332f>
    <TaxCatchAll xmlns="678a2489-fa4b-4df7-931e-168db4fd1dd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395666C-B10A-4112-927D-92EC83BEFE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37f3-2e34-4f00-ae9d-c8c2e94a860a"/>
    <ds:schemaRef ds:uri="678a2489-fa4b-4df7-931e-168db4fd1d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636F44-A4DE-4BA4-88EE-CE67DF3E3B43}">
  <ds:schemaRefs>
    <ds:schemaRef ds:uri="http://schemas.microsoft.com/office/infopath/2007/PartnerControls"/>
    <ds:schemaRef ds:uri="http://purl.org/dc/terms/"/>
    <ds:schemaRef ds:uri="http://schemas.openxmlformats.org/package/2006/metadata/core-properties"/>
    <ds:schemaRef ds:uri="http://purl.org/dc/dcmitype/"/>
    <ds:schemaRef ds:uri="http://purl.org/dc/elements/1.1/"/>
    <ds:schemaRef ds:uri="http://schemas.microsoft.com/office/2006/documentManagement/types"/>
    <ds:schemaRef ds:uri="http://www.w3.org/XML/1998/namespace"/>
    <ds:schemaRef ds:uri="71ce37f3-2e34-4f00-ae9d-c8c2e94a860a"/>
    <ds:schemaRef ds:uri="http://schemas.microsoft.com/office/2006/metadata/properties"/>
    <ds:schemaRef ds:uri="678a2489-fa4b-4df7-931e-168db4fd1dd7"/>
  </ds:schemaRefs>
</ds:datastoreItem>
</file>

<file path=customXml/itemProps3.xml><?xml version="1.0" encoding="utf-8"?>
<ds:datastoreItem xmlns:ds="http://schemas.openxmlformats.org/officeDocument/2006/customXml" ds:itemID="{B8E70A6E-0D83-4806-88E3-1303A25D84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1138</TotalTime>
  <Words>959</Words>
  <Application>Microsoft Office PowerPoint</Application>
  <PresentationFormat>A4 210 x 297 mm</PresentationFormat>
  <Paragraphs>61</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安部 千尋</cp:lastModifiedBy>
  <cp:revision>4</cp:revision>
  <cp:lastPrinted>2025-12-04T09:04:23Z</cp:lastPrinted>
  <dcterms:created xsi:type="dcterms:W3CDTF">2020-04-07T04:57:46Z</dcterms:created>
  <dcterms:modified xsi:type="dcterms:W3CDTF">2026-01-09T06:03:08Z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